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2" r:id="rId4"/>
    <p:sldMasterId id="2147483672" r:id="rId5"/>
    <p:sldMasterId id="2147483690" r:id="rId6"/>
  </p:sldMasterIdLst>
  <p:notesMasterIdLst>
    <p:notesMasterId r:id="rId76"/>
  </p:notesMasterIdLst>
  <p:sldIdLst>
    <p:sldId id="2142533663" r:id="rId7"/>
    <p:sldId id="320" r:id="rId8"/>
    <p:sldId id="392" r:id="rId9"/>
    <p:sldId id="2142533665" r:id="rId10"/>
    <p:sldId id="356" r:id="rId11"/>
    <p:sldId id="2142533666" r:id="rId12"/>
    <p:sldId id="290" r:id="rId13"/>
    <p:sldId id="304" r:id="rId14"/>
    <p:sldId id="358" r:id="rId15"/>
    <p:sldId id="2142533668" r:id="rId16"/>
    <p:sldId id="2142533667" r:id="rId17"/>
    <p:sldId id="2142533669" r:id="rId18"/>
    <p:sldId id="334" r:id="rId19"/>
    <p:sldId id="335" r:id="rId20"/>
    <p:sldId id="308" r:id="rId21"/>
    <p:sldId id="2142533705" r:id="rId22"/>
    <p:sldId id="2142533670" r:id="rId23"/>
    <p:sldId id="2142533671" r:id="rId24"/>
    <p:sldId id="2142533685" r:id="rId25"/>
    <p:sldId id="2142533689" r:id="rId26"/>
    <p:sldId id="2142533686" r:id="rId27"/>
    <p:sldId id="2142533687" r:id="rId28"/>
    <p:sldId id="2142533672" r:id="rId29"/>
    <p:sldId id="2142533674" r:id="rId30"/>
    <p:sldId id="2142533675" r:id="rId31"/>
    <p:sldId id="2142533683" r:id="rId32"/>
    <p:sldId id="2142533680" r:id="rId33"/>
    <p:sldId id="2142533681" r:id="rId34"/>
    <p:sldId id="2142533682" r:id="rId35"/>
    <p:sldId id="2142533677" r:id="rId36"/>
    <p:sldId id="2142533678" r:id="rId37"/>
    <p:sldId id="2142533684" r:id="rId38"/>
    <p:sldId id="2142533688" r:id="rId39"/>
    <p:sldId id="2142533690" r:id="rId40"/>
    <p:sldId id="2142533691" r:id="rId41"/>
    <p:sldId id="2142533692" r:id="rId42"/>
    <p:sldId id="2142533693" r:id="rId43"/>
    <p:sldId id="355" r:id="rId44"/>
    <p:sldId id="341" r:id="rId45"/>
    <p:sldId id="2142533695" r:id="rId46"/>
    <p:sldId id="319" r:id="rId47"/>
    <p:sldId id="2142533696" r:id="rId48"/>
    <p:sldId id="396" r:id="rId49"/>
    <p:sldId id="395" r:id="rId50"/>
    <p:sldId id="397" r:id="rId51"/>
    <p:sldId id="398" r:id="rId52"/>
    <p:sldId id="2142533697" r:id="rId53"/>
    <p:sldId id="2142533699" r:id="rId54"/>
    <p:sldId id="2142533703" r:id="rId55"/>
    <p:sldId id="2142533704" r:id="rId56"/>
    <p:sldId id="336" r:id="rId57"/>
    <p:sldId id="338" r:id="rId58"/>
    <p:sldId id="339" r:id="rId59"/>
    <p:sldId id="340" r:id="rId60"/>
    <p:sldId id="2142533698" r:id="rId61"/>
    <p:sldId id="2142533700" r:id="rId62"/>
    <p:sldId id="361" r:id="rId63"/>
    <p:sldId id="362" r:id="rId64"/>
    <p:sldId id="363" r:id="rId65"/>
    <p:sldId id="364" r:id="rId66"/>
    <p:sldId id="365" r:id="rId67"/>
    <p:sldId id="366" r:id="rId68"/>
    <p:sldId id="2142533706" r:id="rId69"/>
    <p:sldId id="370" r:id="rId70"/>
    <p:sldId id="372" r:id="rId71"/>
    <p:sldId id="374" r:id="rId72"/>
    <p:sldId id="375" r:id="rId73"/>
    <p:sldId id="376" r:id="rId74"/>
    <p:sldId id="377" r:id="rId7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6" pos="3840">
          <p15:clr>
            <a:srgbClr val="A4A3A4"/>
          </p15:clr>
        </p15:guide>
        <p15:guide id="7"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6143"/>
    <a:srgbClr val="3366FF"/>
    <a:srgbClr val="CCECFF"/>
    <a:srgbClr val="1B895F"/>
    <a:srgbClr val="0B3B29"/>
    <a:srgbClr val="8439BD"/>
    <a:srgbClr val="8F2EA2"/>
    <a:srgbClr val="3EDA9F"/>
    <a:srgbClr val="10543A"/>
    <a:srgbClr val="D9A5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90" autoAdjust="0"/>
    <p:restoredTop sz="95032" autoAdjust="0"/>
  </p:normalViewPr>
  <p:slideViewPr>
    <p:cSldViewPr snapToGrid="0" showGuides="1">
      <p:cViewPr varScale="1">
        <p:scale>
          <a:sx n="85" d="100"/>
          <a:sy n="85" d="100"/>
        </p:scale>
        <p:origin x="114" y="2316"/>
      </p:cViewPr>
      <p:guideLst>
        <p:guide pos="3840"/>
        <p:guide orient="horz" pos="2160"/>
      </p:guideLst>
    </p:cSldViewPr>
  </p:slideViewPr>
  <p:outlineViewPr>
    <p:cViewPr>
      <p:scale>
        <a:sx n="33" d="100"/>
        <a:sy n="33" d="100"/>
      </p:scale>
      <p:origin x="0" y="-3917"/>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16" Type="http://schemas.openxmlformats.org/officeDocument/2006/relationships/slide" Target="slides/slide10.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notesMaster" Target="notesMasters/notesMaster1.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29" Type="http://schemas.openxmlformats.org/officeDocument/2006/relationships/slide" Target="slides/slide2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overflow" horzOverflow="overflow" vert="horz" wrap="square" lIns="38100" tIns="19050" rIns="38100" bIns="731520" anchor="t" anchorCtr="0">
                <a:normAutofit/>
              </a:bodyPr>
              <a:lstStyle/>
              <a:p>
                <a:pPr>
                  <a:defRPr sz="3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strRef>
              <c:f>Sheet1!$A$2:$A$6</c:f>
              <c:strCache>
                <c:ptCount val="5"/>
                <c:pt idx="0">
                  <c:v>Never Used</c:v>
                </c:pt>
                <c:pt idx="1">
                  <c:v>Barely</c:v>
                </c:pt>
                <c:pt idx="2">
                  <c:v>Modest</c:v>
                </c:pt>
                <c:pt idx="3">
                  <c:v>Knows Well</c:v>
                </c:pt>
                <c:pt idx="4">
                  <c:v>Expert</c:v>
                </c:pt>
              </c:strCache>
            </c:strRef>
          </c:cat>
          <c:val>
            <c:numRef>
              <c:f>Sheet1!$B$2:$B$6</c:f>
              <c:numCache>
                <c:formatCode>General</c:formatCode>
                <c:ptCount val="5"/>
                <c:pt idx="0">
                  <c:v>12</c:v>
                </c:pt>
                <c:pt idx="1">
                  <c:v>27</c:v>
                </c:pt>
                <c:pt idx="2">
                  <c:v>35</c:v>
                </c:pt>
                <c:pt idx="3">
                  <c:v>16</c:v>
                </c:pt>
                <c:pt idx="4">
                  <c:v>1</c:v>
                </c:pt>
              </c:numCache>
            </c:numRef>
          </c:val>
          <c:extLst>
            <c:ext xmlns:c16="http://schemas.microsoft.com/office/drawing/2014/chart" uri="{C3380CC4-5D6E-409C-BE32-E72D297353CC}">
              <c16:uniqueId val="{00000000-5783-4F2F-8094-A310562868D8}"/>
            </c:ext>
          </c:extLst>
        </c:ser>
        <c:ser>
          <c:idx val="1"/>
          <c:order val="1"/>
          <c:tx>
            <c:strRef>
              <c:f>Sheet1!$C$1</c:f>
              <c:strCache>
                <c:ptCount val="1"/>
                <c:pt idx="0">
                  <c:v>Column1</c:v>
                </c:pt>
              </c:strCache>
            </c:strRef>
          </c:tx>
          <c:spPr>
            <a:solidFill>
              <a:schemeClr val="accent2"/>
            </a:solidFill>
            <a:ln>
              <a:noFill/>
            </a:ln>
            <a:effectLst/>
          </c:spPr>
          <c:invertIfNegative val="0"/>
          <c:cat>
            <c:strRef>
              <c:f>Sheet1!$A$2:$A$6</c:f>
              <c:strCache>
                <c:ptCount val="5"/>
                <c:pt idx="0">
                  <c:v>Never Used</c:v>
                </c:pt>
                <c:pt idx="1">
                  <c:v>Barely</c:v>
                </c:pt>
                <c:pt idx="2">
                  <c:v>Modest</c:v>
                </c:pt>
                <c:pt idx="3">
                  <c:v>Knows Well</c:v>
                </c:pt>
                <c:pt idx="4">
                  <c:v>Expert</c:v>
                </c:pt>
              </c:strCache>
            </c:strRef>
          </c:cat>
          <c:val>
            <c:numRef>
              <c:f>Sheet1!$C$2:$C$6</c:f>
              <c:numCache>
                <c:formatCode>General</c:formatCode>
                <c:ptCount val="5"/>
              </c:numCache>
            </c:numRef>
          </c:val>
          <c:extLst>
            <c:ext xmlns:c16="http://schemas.microsoft.com/office/drawing/2014/chart" uri="{C3380CC4-5D6E-409C-BE32-E72D297353CC}">
              <c16:uniqueId val="{00000001-5783-4F2F-8094-A310562868D8}"/>
            </c:ext>
          </c:extLst>
        </c:ser>
        <c:ser>
          <c:idx val="2"/>
          <c:order val="2"/>
          <c:tx>
            <c:strRef>
              <c:f>Sheet1!$D$1</c:f>
              <c:strCache>
                <c:ptCount val="1"/>
                <c:pt idx="0">
                  <c:v>Column2</c:v>
                </c:pt>
              </c:strCache>
            </c:strRef>
          </c:tx>
          <c:spPr>
            <a:solidFill>
              <a:schemeClr val="accent3"/>
            </a:solidFill>
            <a:ln>
              <a:noFill/>
            </a:ln>
            <a:effectLst/>
          </c:spPr>
          <c:invertIfNegative val="0"/>
          <c:cat>
            <c:strRef>
              <c:f>Sheet1!$A$2:$A$6</c:f>
              <c:strCache>
                <c:ptCount val="5"/>
                <c:pt idx="0">
                  <c:v>Never Used</c:v>
                </c:pt>
                <c:pt idx="1">
                  <c:v>Barely</c:v>
                </c:pt>
                <c:pt idx="2">
                  <c:v>Modest</c:v>
                </c:pt>
                <c:pt idx="3">
                  <c:v>Knows Well</c:v>
                </c:pt>
                <c:pt idx="4">
                  <c:v>Expert</c:v>
                </c:pt>
              </c:strCache>
            </c:strRef>
          </c:cat>
          <c:val>
            <c:numRef>
              <c:f>Sheet1!$D$2:$D$6</c:f>
              <c:numCache>
                <c:formatCode>General</c:formatCode>
                <c:ptCount val="5"/>
              </c:numCache>
            </c:numRef>
          </c:val>
          <c:extLst>
            <c:ext xmlns:c16="http://schemas.microsoft.com/office/drawing/2014/chart" uri="{C3380CC4-5D6E-409C-BE32-E72D297353CC}">
              <c16:uniqueId val="{00000002-5783-4F2F-8094-A310562868D8}"/>
            </c:ext>
          </c:extLst>
        </c:ser>
        <c:dLbls>
          <c:showLegendKey val="0"/>
          <c:showVal val="0"/>
          <c:showCatName val="0"/>
          <c:showSerName val="0"/>
          <c:showPercent val="0"/>
          <c:showBubbleSize val="0"/>
        </c:dLbls>
        <c:gapWidth val="70"/>
        <c:overlap val="100"/>
        <c:axId val="490735360"/>
        <c:axId val="490737000"/>
      </c:barChart>
      <c:catAx>
        <c:axId val="490735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rgbClr val="CCECFF"/>
                </a:solidFill>
                <a:latin typeface="+mn-lt"/>
                <a:ea typeface="+mn-ea"/>
                <a:cs typeface="+mn-cs"/>
              </a:defRPr>
            </a:pPr>
            <a:endParaRPr lang="en-US"/>
          </a:p>
        </c:txPr>
        <c:crossAx val="490737000"/>
        <c:crosses val="autoZero"/>
        <c:auto val="1"/>
        <c:lblAlgn val="ctr"/>
        <c:lblOffset val="100"/>
        <c:noMultiLvlLbl val="0"/>
      </c:catAx>
      <c:valAx>
        <c:axId val="490737000"/>
        <c:scaling>
          <c:orientation val="minMax"/>
        </c:scaling>
        <c:delete val="0"/>
        <c:axPos val="l"/>
        <c:majorGridlines>
          <c:spPr>
            <a:ln w="9525" cap="flat" cmpd="sng" algn="ctr">
              <a:noFill/>
              <a:round/>
            </a:ln>
            <a:effectLst/>
          </c:spPr>
        </c:majorGridlines>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rgbClr val="CCECFF"/>
                </a:solidFill>
                <a:latin typeface="+mn-lt"/>
                <a:ea typeface="+mn-ea"/>
                <a:cs typeface="+mn-cs"/>
              </a:defRPr>
            </a:pPr>
            <a:endParaRPr lang="en-US"/>
          </a:p>
        </c:txPr>
        <c:crossAx val="4907353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rgbClr val="CCECFF"/>
                </a:solidFill>
                <a:latin typeface="+mn-lt"/>
                <a:ea typeface="+mn-ea"/>
                <a:cs typeface="+mn-cs"/>
              </a:defRPr>
            </a:pPr>
            <a:r>
              <a:rPr lang="en-US" dirty="0"/>
              <a:t>523,691 exhibitors</a:t>
            </a:r>
          </a:p>
        </c:rich>
      </c:tx>
      <c:overlay val="0"/>
      <c:spPr>
        <a:noFill/>
        <a:ln>
          <a:noFill/>
        </a:ln>
        <a:effectLst/>
      </c:spPr>
      <c:txPr>
        <a:bodyPr rot="0" spcFirstLastPara="1" vertOverflow="ellipsis" vert="horz" wrap="square" anchor="ctr" anchorCtr="1"/>
        <a:lstStyle/>
        <a:p>
          <a:pPr>
            <a:defRPr sz="1862" b="0" i="0" u="none" strike="noStrike" kern="1200" spc="0" baseline="0">
              <a:solidFill>
                <a:srgbClr val="CCECFF"/>
              </a:solidFill>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412,306 Exhibitors</c:v>
                </c:pt>
              </c:strCache>
            </c:strRef>
          </c:tx>
          <c:spPr>
            <a:solidFill>
              <a:schemeClr val="accent1"/>
            </a:solidFill>
            <a:ln>
              <a:noFill/>
            </a:ln>
            <a:effectLst/>
          </c:spPr>
          <c:invertIfNegative val="0"/>
          <c:dLbls>
            <c:dLbl>
              <c:idx val="0"/>
              <c:tx>
                <c:rich>
                  <a:bodyPr/>
                  <a:lstStyle/>
                  <a:p>
                    <a:fld id="{0FCA32C5-80A9-40F1-9EA7-C051BCAC4DAE}"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875A-463F-BA1E-08170BCBFB38}"/>
                </c:ext>
              </c:extLst>
            </c:dLbl>
            <c:dLbl>
              <c:idx val="1"/>
              <c:tx>
                <c:rich>
                  <a:bodyPr/>
                  <a:lstStyle/>
                  <a:p>
                    <a:fld id="{6658B343-777C-4C5F-A072-3CC9718003A4}"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875A-463F-BA1E-08170BCBFB38}"/>
                </c:ext>
              </c:extLst>
            </c:dLbl>
            <c:dLbl>
              <c:idx val="2"/>
              <c:tx>
                <c:rich>
                  <a:bodyPr/>
                  <a:lstStyle/>
                  <a:p>
                    <a:fld id="{A38D2113-DE9F-400A-9B4B-0162F71179F8}"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875A-463F-BA1E-08170BCBFB38}"/>
                </c:ext>
              </c:extLst>
            </c:dLbl>
            <c:dLbl>
              <c:idx val="3"/>
              <c:tx>
                <c:rich>
                  <a:bodyPr/>
                  <a:lstStyle/>
                  <a:p>
                    <a:fld id="{186552C7-D0DA-44CB-A4A2-8E7EDF59B6D1}"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875A-463F-BA1E-08170BCBFB38}"/>
                </c:ext>
              </c:extLst>
            </c:dLbl>
            <c:dLbl>
              <c:idx val="4"/>
              <c:tx>
                <c:rich>
                  <a:bodyPr/>
                  <a:lstStyle/>
                  <a:p>
                    <a:fld id="{62FC9712-2BDA-4D08-B8D6-7E42524E0CC5}"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9-875A-463F-BA1E-08170BCBFB38}"/>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rgbClr val="CCECFF"/>
                    </a:solidFill>
                    <a:latin typeface="+mn-lt"/>
                    <a:ea typeface="+mn-ea"/>
                    <a:cs typeface="+mn-cs"/>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cat>
            <c:strRef>
              <c:f>Sheet1!$A$2:$A$6</c:f>
              <c:strCache>
                <c:ptCount val="5"/>
                <c:pt idx="0">
                  <c:v>1-star</c:v>
                </c:pt>
                <c:pt idx="1">
                  <c:v>2-star</c:v>
                </c:pt>
                <c:pt idx="2">
                  <c:v>3-star</c:v>
                </c:pt>
                <c:pt idx="3">
                  <c:v>4-star</c:v>
                </c:pt>
                <c:pt idx="4">
                  <c:v>5-star</c:v>
                </c:pt>
              </c:strCache>
            </c:strRef>
          </c:cat>
          <c:val>
            <c:numRef>
              <c:f>Sheet1!$B$2:$B$6</c:f>
              <c:numCache>
                <c:formatCode>#,##0</c:formatCode>
                <c:ptCount val="5"/>
                <c:pt idx="0">
                  <c:v>9788</c:v>
                </c:pt>
                <c:pt idx="1">
                  <c:v>9392</c:v>
                </c:pt>
                <c:pt idx="2">
                  <c:v>29033</c:v>
                </c:pt>
                <c:pt idx="3">
                  <c:v>66493</c:v>
                </c:pt>
                <c:pt idx="4">
                  <c:v>295600</c:v>
                </c:pt>
              </c:numCache>
            </c:numRef>
          </c:val>
          <c:extLst>
            <c:ext xmlns:c15="http://schemas.microsoft.com/office/drawing/2012/chart" uri="{02D57815-91ED-43cb-92C2-25804820EDAC}">
              <c15:datalabelsRange>
                <c15:f>Sheet1!$D$2:$D$6</c15:f>
                <c15:dlblRangeCache>
                  <c:ptCount val="5"/>
                  <c:pt idx="0">
                    <c:v>2%</c:v>
                  </c:pt>
                  <c:pt idx="1">
                    <c:v>2%</c:v>
                  </c:pt>
                  <c:pt idx="2">
                    <c:v>7%</c:v>
                  </c:pt>
                  <c:pt idx="3">
                    <c:v>16%</c:v>
                  </c:pt>
                  <c:pt idx="4">
                    <c:v>72%</c:v>
                  </c:pt>
                </c15:dlblRangeCache>
              </c15:datalabelsRange>
            </c:ext>
            <c:ext xmlns:c16="http://schemas.microsoft.com/office/drawing/2014/chart" uri="{C3380CC4-5D6E-409C-BE32-E72D297353CC}">
              <c16:uniqueId val="{00000000-875A-463F-BA1E-08170BCBFB38}"/>
            </c:ext>
          </c:extLst>
        </c:ser>
        <c:dLbls>
          <c:showLegendKey val="0"/>
          <c:showVal val="0"/>
          <c:showCatName val="0"/>
          <c:showSerName val="0"/>
          <c:showPercent val="0"/>
          <c:showBubbleSize val="0"/>
        </c:dLbls>
        <c:gapWidth val="66"/>
        <c:axId val="228960800"/>
        <c:axId val="486100360"/>
      </c:barChart>
      <c:catAx>
        <c:axId val="228960800"/>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2800" b="0" i="0" u="none" strike="noStrike" kern="1200" baseline="0">
                <a:solidFill>
                  <a:srgbClr val="CCECFF"/>
                </a:solidFill>
                <a:latin typeface="+mn-lt"/>
                <a:ea typeface="+mn-ea"/>
                <a:cs typeface="+mn-cs"/>
              </a:defRPr>
            </a:pPr>
            <a:endParaRPr lang="en-US"/>
          </a:p>
        </c:txPr>
        <c:crossAx val="486100360"/>
        <c:crosses val="autoZero"/>
        <c:auto val="1"/>
        <c:lblAlgn val="ctr"/>
        <c:lblOffset val="100"/>
        <c:noMultiLvlLbl val="0"/>
      </c:catAx>
      <c:valAx>
        <c:axId val="486100360"/>
        <c:scaling>
          <c:orientation val="minMax"/>
        </c:scaling>
        <c:delete val="1"/>
        <c:axPos val="b"/>
        <c:majorGridlines>
          <c:spPr>
            <a:ln w="9525" cap="flat" cmpd="sng" algn="ctr">
              <a:noFill/>
              <a:round/>
            </a:ln>
            <a:effectLst/>
          </c:spPr>
        </c:majorGridlines>
        <c:numFmt formatCode="#,##0" sourceLinked="1"/>
        <c:majorTickMark val="none"/>
        <c:minorTickMark val="none"/>
        <c:tickLblPos val="nextTo"/>
        <c:crossAx val="228960800"/>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D143E9-923C-4029-A1E7-3F5ABDF23BED}" type="datetimeFigureOut">
              <a:rPr lang="en-US" smtClean="0"/>
              <a:t>4/4/2025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20D2EC-00C8-4302-93EA-88F8140AA087}" type="slidenum">
              <a:rPr lang="en-US" smtClean="0"/>
              <a:t>‹#›</a:t>
            </a:fld>
            <a:endParaRPr lang="en-US"/>
          </a:p>
        </p:txBody>
      </p:sp>
    </p:spTree>
    <p:extLst>
      <p:ext uri="{BB962C8B-B14F-4D97-AF65-F5344CB8AC3E}">
        <p14:creationId xmlns:p14="http://schemas.microsoft.com/office/powerpoint/2010/main" val="42193591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3D88F9-3457-4CEA-80AA-90255A423DAE}" type="slidenum">
              <a:rPr lang="en-US" smtClean="0"/>
              <a:t>57</a:t>
            </a:fld>
            <a:endParaRPr lang="en-US"/>
          </a:p>
        </p:txBody>
      </p:sp>
    </p:spTree>
    <p:extLst>
      <p:ext uri="{BB962C8B-B14F-4D97-AF65-F5344CB8AC3E}">
        <p14:creationId xmlns:p14="http://schemas.microsoft.com/office/powerpoint/2010/main" val="2944843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3D88F9-3457-4CEA-80AA-90255A423DAE}" type="slidenum">
              <a:rPr lang="en-US" smtClean="0"/>
              <a:t>58</a:t>
            </a:fld>
            <a:endParaRPr lang="en-US"/>
          </a:p>
        </p:txBody>
      </p:sp>
    </p:spTree>
    <p:extLst>
      <p:ext uri="{BB962C8B-B14F-4D97-AF65-F5344CB8AC3E}">
        <p14:creationId xmlns:p14="http://schemas.microsoft.com/office/powerpoint/2010/main" val="3906056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3D88F9-3457-4CEA-80AA-90255A423DAE}" type="slidenum">
              <a:rPr lang="en-US" smtClean="0"/>
              <a:t>64</a:t>
            </a:fld>
            <a:endParaRPr lang="en-US"/>
          </a:p>
        </p:txBody>
      </p:sp>
    </p:spTree>
    <p:extLst>
      <p:ext uri="{BB962C8B-B14F-4D97-AF65-F5344CB8AC3E}">
        <p14:creationId xmlns:p14="http://schemas.microsoft.com/office/powerpoint/2010/main" val="3321621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3D88F9-3457-4CEA-80AA-90255A423DAE}" type="slidenum">
              <a:rPr lang="en-US" smtClean="0"/>
              <a:t>65</a:t>
            </a:fld>
            <a:endParaRPr lang="en-US"/>
          </a:p>
        </p:txBody>
      </p:sp>
    </p:spTree>
    <p:extLst>
      <p:ext uri="{BB962C8B-B14F-4D97-AF65-F5344CB8AC3E}">
        <p14:creationId xmlns:p14="http://schemas.microsoft.com/office/powerpoint/2010/main" val="180424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3D88F9-3457-4CEA-80AA-90255A423DAE}" type="slidenum">
              <a:rPr lang="en-US" smtClean="0"/>
              <a:t>66</a:t>
            </a:fld>
            <a:endParaRPr lang="en-US"/>
          </a:p>
        </p:txBody>
      </p:sp>
    </p:spTree>
    <p:extLst>
      <p:ext uri="{BB962C8B-B14F-4D97-AF65-F5344CB8AC3E}">
        <p14:creationId xmlns:p14="http://schemas.microsoft.com/office/powerpoint/2010/main" val="2817079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3D88F9-3457-4CEA-80AA-90255A423DAE}" type="slidenum">
              <a:rPr lang="en-US" smtClean="0"/>
              <a:t>67</a:t>
            </a:fld>
            <a:endParaRPr lang="en-US"/>
          </a:p>
        </p:txBody>
      </p:sp>
    </p:spTree>
    <p:extLst>
      <p:ext uri="{BB962C8B-B14F-4D97-AF65-F5344CB8AC3E}">
        <p14:creationId xmlns:p14="http://schemas.microsoft.com/office/powerpoint/2010/main" val="72876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3D88F9-3457-4CEA-80AA-90255A423DAE}" type="slidenum">
              <a:rPr lang="en-US" smtClean="0"/>
              <a:t>68</a:t>
            </a:fld>
            <a:endParaRPr lang="en-US"/>
          </a:p>
        </p:txBody>
      </p:sp>
    </p:spTree>
    <p:extLst>
      <p:ext uri="{BB962C8B-B14F-4D97-AF65-F5344CB8AC3E}">
        <p14:creationId xmlns:p14="http://schemas.microsoft.com/office/powerpoint/2010/main" val="2578974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3.xml"/><Relationship Id="rId1" Type="http://schemas.openxmlformats.org/officeDocument/2006/relationships/tags" Target="../tags/tag1.xml"/><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8.gi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3.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8.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gif"/><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20.jpeg"/><Relationship Id="rId1" Type="http://schemas.openxmlformats.org/officeDocument/2006/relationships/slideMaster" Target="../slideMasters/slideMaster3.xml"/><Relationship Id="rId4" Type="http://schemas.openxmlformats.org/officeDocument/2006/relationships/image" Target="../media/image2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Master" Target="../slideMasters/slideMaster3.xml"/><Relationship Id="rId5" Type="http://schemas.openxmlformats.org/officeDocument/2006/relationships/image" Target="../media/image8.gif"/><Relationship Id="rId4" Type="http://schemas.openxmlformats.org/officeDocument/2006/relationships/image" Target="../media/image21.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21.png"/><Relationship Id="rId4" Type="http://schemas.openxmlformats.org/officeDocument/2006/relationships/image" Target="../media/image8.gif"/></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6.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jpe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7.jpe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gif"/><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28.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29.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8.gif"/></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4.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5.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6.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7.jpe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Master" Target="../slideMasters/slideMaster3.xml"/><Relationship Id="rId4" Type="http://schemas.openxmlformats.org/officeDocument/2006/relationships/image" Target="../media/image8.gif"/></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30.jpe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3.xml"/><Relationship Id="rId1" Type="http://schemas.openxmlformats.org/officeDocument/2006/relationships/tags" Target="../tags/tag3.xml"/><Relationship Id="rId4" Type="http://schemas.openxmlformats.org/officeDocument/2006/relationships/image" Target="../media/image33.emf"/></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ingle Timeline">
    <p:spTree>
      <p:nvGrpSpPr>
        <p:cNvPr id="1" name=""/>
        <p:cNvGrpSpPr/>
        <p:nvPr/>
      </p:nvGrpSpPr>
      <p:grpSpPr>
        <a:xfrm>
          <a:off x="0" y="0"/>
          <a:ext cx="0" cy="0"/>
          <a:chOff x="0" y="0"/>
          <a:chExt cx="0" cy="0"/>
        </a:xfrm>
      </p:grpSpPr>
      <p:sp>
        <p:nvSpPr>
          <p:cNvPr id="18" name="Text Placeholder 48">
            <a:extLst>
              <a:ext uri="{FF2B5EF4-FFF2-40B4-BE49-F238E27FC236}">
                <a16:creationId xmlns:a16="http://schemas.microsoft.com/office/drawing/2014/main" id="{D127D48E-3E09-48C7-AB33-FBD643EFA52E}"/>
              </a:ext>
            </a:extLst>
          </p:cNvPr>
          <p:cNvSpPr>
            <a:spLocks noGrp="1"/>
          </p:cNvSpPr>
          <p:nvPr>
            <p:ph type="body" sz="quarter" idx="10" hasCustomPrompt="1"/>
          </p:nvPr>
        </p:nvSpPr>
        <p:spPr>
          <a:xfrm>
            <a:off x="1823914" y="4817717"/>
            <a:ext cx="1796396" cy="302186"/>
          </a:xfrm>
        </p:spPr>
        <p:txBody>
          <a:bodyPr>
            <a:noAutofit/>
          </a:bodyPr>
          <a:lstStyle>
            <a:lvl1pPr marL="0" indent="0">
              <a:buNone/>
              <a:defRPr sz="20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19" name="Text Placeholder 50">
            <a:extLst>
              <a:ext uri="{FF2B5EF4-FFF2-40B4-BE49-F238E27FC236}">
                <a16:creationId xmlns:a16="http://schemas.microsoft.com/office/drawing/2014/main" id="{A1B91BF4-B790-4F67-98EB-FE905527BFF8}"/>
              </a:ext>
            </a:extLst>
          </p:cNvPr>
          <p:cNvSpPr>
            <a:spLocks noGrp="1"/>
          </p:cNvSpPr>
          <p:nvPr>
            <p:ph type="body" sz="quarter" idx="11"/>
          </p:nvPr>
        </p:nvSpPr>
        <p:spPr>
          <a:xfrm>
            <a:off x="1823914"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0" name="Text Placeholder 48">
            <a:extLst>
              <a:ext uri="{FF2B5EF4-FFF2-40B4-BE49-F238E27FC236}">
                <a16:creationId xmlns:a16="http://schemas.microsoft.com/office/drawing/2014/main" id="{CCA5F33F-1634-427F-92BF-99A5ED52A4BA}"/>
              </a:ext>
            </a:extLst>
          </p:cNvPr>
          <p:cNvSpPr>
            <a:spLocks noGrp="1"/>
          </p:cNvSpPr>
          <p:nvPr>
            <p:ph type="body" sz="quarter" idx="12" hasCustomPrompt="1"/>
          </p:nvPr>
        </p:nvSpPr>
        <p:spPr>
          <a:xfrm>
            <a:off x="4134076" y="4817717"/>
            <a:ext cx="1796396" cy="302186"/>
          </a:xfrm>
        </p:spPr>
        <p:txBody>
          <a:bodyPr>
            <a:noAutofit/>
          </a:bodyPr>
          <a:lstStyle>
            <a:lvl1pPr marL="0" indent="0">
              <a:buNone/>
              <a:defRPr sz="20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21" name="Text Placeholder 50">
            <a:extLst>
              <a:ext uri="{FF2B5EF4-FFF2-40B4-BE49-F238E27FC236}">
                <a16:creationId xmlns:a16="http://schemas.microsoft.com/office/drawing/2014/main" id="{084F28D2-C99C-44DC-95CF-A18847F3B61F}"/>
              </a:ext>
            </a:extLst>
          </p:cNvPr>
          <p:cNvSpPr>
            <a:spLocks noGrp="1"/>
          </p:cNvSpPr>
          <p:nvPr>
            <p:ph type="body" sz="quarter" idx="13"/>
          </p:nvPr>
        </p:nvSpPr>
        <p:spPr>
          <a:xfrm>
            <a:off x="4134076"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2" name="Text Placeholder 48">
            <a:extLst>
              <a:ext uri="{FF2B5EF4-FFF2-40B4-BE49-F238E27FC236}">
                <a16:creationId xmlns:a16="http://schemas.microsoft.com/office/drawing/2014/main" id="{2402522A-E098-4FB5-B454-D6FC98D90CFE}"/>
              </a:ext>
            </a:extLst>
          </p:cNvPr>
          <p:cNvSpPr>
            <a:spLocks noGrp="1"/>
          </p:cNvSpPr>
          <p:nvPr>
            <p:ph type="body" sz="quarter" idx="14" hasCustomPrompt="1"/>
          </p:nvPr>
        </p:nvSpPr>
        <p:spPr>
          <a:xfrm>
            <a:off x="6444238" y="4817717"/>
            <a:ext cx="1796396" cy="302186"/>
          </a:xfrm>
        </p:spPr>
        <p:txBody>
          <a:bodyPr>
            <a:noAutofit/>
          </a:bodyPr>
          <a:lstStyle>
            <a:lvl1pPr marL="0" indent="0">
              <a:buNone/>
              <a:defRPr sz="20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23" name="Text Placeholder 50">
            <a:extLst>
              <a:ext uri="{FF2B5EF4-FFF2-40B4-BE49-F238E27FC236}">
                <a16:creationId xmlns:a16="http://schemas.microsoft.com/office/drawing/2014/main" id="{18CF51EA-CDE2-4AA1-83CB-9DC6E212C336}"/>
              </a:ext>
            </a:extLst>
          </p:cNvPr>
          <p:cNvSpPr>
            <a:spLocks noGrp="1"/>
          </p:cNvSpPr>
          <p:nvPr>
            <p:ph type="body" sz="quarter" idx="15"/>
          </p:nvPr>
        </p:nvSpPr>
        <p:spPr>
          <a:xfrm>
            <a:off x="6444238"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4" name="Text Placeholder 48">
            <a:extLst>
              <a:ext uri="{FF2B5EF4-FFF2-40B4-BE49-F238E27FC236}">
                <a16:creationId xmlns:a16="http://schemas.microsoft.com/office/drawing/2014/main" id="{FE2BFCE7-D8D1-42B7-97F2-78B1D2CB5F8F}"/>
              </a:ext>
            </a:extLst>
          </p:cNvPr>
          <p:cNvSpPr>
            <a:spLocks noGrp="1"/>
          </p:cNvSpPr>
          <p:nvPr>
            <p:ph type="body" sz="quarter" idx="16" hasCustomPrompt="1"/>
          </p:nvPr>
        </p:nvSpPr>
        <p:spPr>
          <a:xfrm>
            <a:off x="8754400" y="4817717"/>
            <a:ext cx="1796396" cy="302186"/>
          </a:xfrm>
        </p:spPr>
        <p:txBody>
          <a:bodyPr>
            <a:noAutofit/>
          </a:bodyPr>
          <a:lstStyle>
            <a:lvl1pPr marL="0" indent="0">
              <a:buNone/>
              <a:defRPr sz="20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25" name="Text Placeholder 50">
            <a:extLst>
              <a:ext uri="{FF2B5EF4-FFF2-40B4-BE49-F238E27FC236}">
                <a16:creationId xmlns:a16="http://schemas.microsoft.com/office/drawing/2014/main" id="{0C4E8DE7-5691-4470-BC2C-F9F6532248C2}"/>
              </a:ext>
            </a:extLst>
          </p:cNvPr>
          <p:cNvSpPr>
            <a:spLocks noGrp="1"/>
          </p:cNvSpPr>
          <p:nvPr>
            <p:ph type="body" sz="quarter" idx="17"/>
          </p:nvPr>
        </p:nvSpPr>
        <p:spPr>
          <a:xfrm>
            <a:off x="8754400"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4" name="Title 3">
            <a:extLst>
              <a:ext uri="{FF2B5EF4-FFF2-40B4-BE49-F238E27FC236}">
                <a16:creationId xmlns:a16="http://schemas.microsoft.com/office/drawing/2014/main" id="{AFBC6ED5-DBEC-4BA5-9BFE-9A5E0ED8D8C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52674832"/>
      </p:ext>
    </p:extLst>
  </p:cSld>
  <p:clrMapOvr>
    <a:masterClrMapping/>
  </p:clrMapOvr>
  <p:extLst>
    <p:ext uri="{DCECCB84-F9BA-43D5-87BE-67443E8EF086}">
      <p15:sldGuideLst xmlns:p15="http://schemas.microsoft.com/office/powerpoint/2012/main">
        <p15:guide id="1" pos="1920">
          <p15:clr>
            <a:srgbClr val="FBAE40"/>
          </p15:clr>
        </p15:guide>
        <p15:guide id="2" pos="3840">
          <p15:clr>
            <a:srgbClr val="FBAE40"/>
          </p15:clr>
        </p15:guide>
        <p15:guide id="3" pos="5760">
          <p15:clr>
            <a:srgbClr val="FBAE40"/>
          </p15:clr>
        </p15:guide>
        <p15:guide id="4" pos="3984">
          <p15:clr>
            <a:srgbClr val="5ACBF0"/>
          </p15:clr>
        </p15:guide>
        <p15:guide id="5" pos="3696">
          <p15:clr>
            <a:srgbClr val="5ACBF0"/>
          </p15:clr>
        </p15:guide>
        <p15:guide id="6" pos="2064">
          <p15:clr>
            <a:srgbClr val="5ACBF0"/>
          </p15:clr>
        </p15:guide>
        <p15:guide id="7" pos="1776">
          <p15:clr>
            <a:srgbClr val="5ACBF0"/>
          </p15:clr>
        </p15:guide>
        <p15:guide id="8" pos="5616">
          <p15:clr>
            <a:srgbClr val="5ACBF0"/>
          </p15:clr>
        </p15:guide>
        <p15:guide id="9" pos="5904">
          <p15:clr>
            <a:srgbClr val="5ACBF0"/>
          </p15:clr>
        </p15:guide>
        <p15:guide id="10" pos="144">
          <p15:clr>
            <a:srgbClr val="5ACBF0"/>
          </p15:clr>
        </p15:guide>
        <p15:guide id="11" orient="horz" pos="4176">
          <p15:clr>
            <a:srgbClr val="5ACBF0"/>
          </p15:clr>
        </p15:guide>
        <p15:guide id="12" pos="7536">
          <p15:clr>
            <a:srgbClr val="5ACBF0"/>
          </p15:clr>
        </p15:guide>
        <p15:guide id="13" orient="horz" pos="144">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8FDAD0-21E9-42D0-8C63-C6563197FC13}" type="datetimeFigureOut">
              <a:rPr lang="en-US" smtClean="0"/>
              <a:t>4/4/2025</a:t>
            </a:fld>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2583288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8FDAD0-21E9-42D0-8C63-C6563197FC13}" type="datetimeFigureOut">
              <a:rPr lang="en-US" smtClean="0"/>
              <a:t>4/4/2025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17055359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8FDAD0-21E9-42D0-8C63-C6563197FC13}" type="datetimeFigureOut">
              <a:rPr lang="en-US" smtClean="0"/>
              <a:t>4/4/2025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773811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8FDAD0-21E9-42D0-8C63-C6563197FC13}" type="datetimeFigureOut">
              <a:rPr lang="en-US" smtClean="0"/>
              <a:t>4/4/2025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32644059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8FDAD0-21E9-42D0-8C63-C6563197FC13}" type="datetimeFigureOut">
              <a:rPr lang="en-US" smtClean="0"/>
              <a:t>4/4/2025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24688963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8FDAD0-21E9-42D0-8C63-C6563197FC13}" type="datetimeFigureOut">
              <a:rPr lang="en-US" smtClean="0"/>
              <a:t>4/4/2025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DE3823-CC86-4AC6-95C0-DC3ECA80FD88}" type="slidenum">
              <a:rPr lang="en-US" smtClean="0"/>
              <a:t>‹#›</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1107071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8FDAD0-21E9-42D0-8C63-C6563197FC13}" type="datetimeFigureOut">
              <a:rPr lang="en-US" smtClean="0"/>
              <a:t>4/4/2025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40346322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78FDAD0-21E9-42D0-8C63-C6563197FC13}" type="datetimeFigureOut">
              <a:rPr lang="en-US" smtClean="0"/>
              <a:t>4/4/2025</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29688370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78FDAD0-21E9-42D0-8C63-C6563197FC13}" type="datetimeFigureOut">
              <a:rPr lang="en-US" smtClean="0"/>
              <a:t>4/4/2025</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28968350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78FDAD0-21E9-42D0-8C63-C6563197FC13}" type="datetimeFigureOut">
              <a:rPr lang="en-US" smtClean="0"/>
              <a:t>4/4/2025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3392373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ouble Timeline">
    <p:spTree>
      <p:nvGrpSpPr>
        <p:cNvPr id="1" name=""/>
        <p:cNvGrpSpPr/>
        <p:nvPr/>
      </p:nvGrpSpPr>
      <p:grpSpPr>
        <a:xfrm>
          <a:off x="0" y="0"/>
          <a:ext cx="0" cy="0"/>
          <a:chOff x="0" y="0"/>
          <a:chExt cx="0" cy="0"/>
        </a:xfrm>
      </p:grpSpPr>
      <p:sp>
        <p:nvSpPr>
          <p:cNvPr id="34" name="Text Placeholder 48">
            <a:extLst>
              <a:ext uri="{FF2B5EF4-FFF2-40B4-BE49-F238E27FC236}">
                <a16:creationId xmlns:a16="http://schemas.microsoft.com/office/drawing/2014/main" id="{C6E48CAB-F1C0-4E71-9686-C02A967E923F}"/>
              </a:ext>
            </a:extLst>
          </p:cNvPr>
          <p:cNvSpPr>
            <a:spLocks noGrp="1"/>
          </p:cNvSpPr>
          <p:nvPr>
            <p:ph type="body" sz="quarter" idx="10" hasCustomPrompt="1"/>
          </p:nvPr>
        </p:nvSpPr>
        <p:spPr>
          <a:xfrm>
            <a:off x="456182" y="4014522"/>
            <a:ext cx="1182118" cy="302186"/>
          </a:xfrm>
        </p:spPr>
        <p:txBody>
          <a:bodyPr lIns="0" rIns="0">
            <a:noAutofit/>
          </a:bodyPr>
          <a:lstStyle>
            <a:lvl1pPr marL="0" indent="0">
              <a:buNone/>
              <a:defRPr sz="16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35" name="Text Placeholder 50">
            <a:extLst>
              <a:ext uri="{FF2B5EF4-FFF2-40B4-BE49-F238E27FC236}">
                <a16:creationId xmlns:a16="http://schemas.microsoft.com/office/drawing/2014/main" id="{7C226081-D459-4A68-9B23-0C804E6A639C}"/>
              </a:ext>
            </a:extLst>
          </p:cNvPr>
          <p:cNvSpPr>
            <a:spLocks noGrp="1"/>
          </p:cNvSpPr>
          <p:nvPr>
            <p:ph type="body" sz="quarter" idx="11"/>
          </p:nvPr>
        </p:nvSpPr>
        <p:spPr>
          <a:xfrm>
            <a:off x="456182"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0" name="Text Placeholder 48">
            <a:extLst>
              <a:ext uri="{FF2B5EF4-FFF2-40B4-BE49-F238E27FC236}">
                <a16:creationId xmlns:a16="http://schemas.microsoft.com/office/drawing/2014/main" id="{C32AE455-05F0-44FA-98C4-73D9C60DF896}"/>
              </a:ext>
            </a:extLst>
          </p:cNvPr>
          <p:cNvSpPr>
            <a:spLocks noGrp="1"/>
          </p:cNvSpPr>
          <p:nvPr>
            <p:ph type="body" sz="quarter" idx="32" hasCustomPrompt="1"/>
          </p:nvPr>
        </p:nvSpPr>
        <p:spPr>
          <a:xfrm>
            <a:off x="1839103" y="4014522"/>
            <a:ext cx="1208897" cy="302186"/>
          </a:xfrm>
        </p:spPr>
        <p:txBody>
          <a:bodyPr lIns="0" rIns="0">
            <a:noAutofit/>
          </a:bodyPr>
          <a:lstStyle>
            <a:lvl1pPr marL="0" indent="0">
              <a:buNone/>
              <a:defRPr sz="16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1" name="Text Placeholder 50">
            <a:extLst>
              <a:ext uri="{FF2B5EF4-FFF2-40B4-BE49-F238E27FC236}">
                <a16:creationId xmlns:a16="http://schemas.microsoft.com/office/drawing/2014/main" id="{3C3FB663-073E-458E-A31A-B15112A0D377}"/>
              </a:ext>
            </a:extLst>
          </p:cNvPr>
          <p:cNvSpPr>
            <a:spLocks noGrp="1"/>
          </p:cNvSpPr>
          <p:nvPr>
            <p:ph type="body" sz="quarter" idx="33"/>
          </p:nvPr>
        </p:nvSpPr>
        <p:spPr>
          <a:xfrm>
            <a:off x="1839103"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2" name="Text Placeholder 48">
            <a:extLst>
              <a:ext uri="{FF2B5EF4-FFF2-40B4-BE49-F238E27FC236}">
                <a16:creationId xmlns:a16="http://schemas.microsoft.com/office/drawing/2014/main" id="{91332113-C9A3-4B1F-A973-C30104497DCE}"/>
              </a:ext>
            </a:extLst>
          </p:cNvPr>
          <p:cNvSpPr>
            <a:spLocks noGrp="1"/>
          </p:cNvSpPr>
          <p:nvPr>
            <p:ph type="body" sz="quarter" idx="34" hasCustomPrompt="1"/>
          </p:nvPr>
        </p:nvSpPr>
        <p:spPr>
          <a:xfrm>
            <a:off x="3222024" y="4014522"/>
            <a:ext cx="1181099" cy="302186"/>
          </a:xfrm>
        </p:spPr>
        <p:txBody>
          <a:bodyPr lIns="0" rIns="0">
            <a:noAutofit/>
          </a:bodyPr>
          <a:lstStyle>
            <a:lvl1pPr marL="0" indent="0">
              <a:buNone/>
              <a:defRPr sz="16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3" name="Text Placeholder 50">
            <a:extLst>
              <a:ext uri="{FF2B5EF4-FFF2-40B4-BE49-F238E27FC236}">
                <a16:creationId xmlns:a16="http://schemas.microsoft.com/office/drawing/2014/main" id="{CDAC2DE8-0B23-47D4-A121-018184C5D2BD}"/>
              </a:ext>
            </a:extLst>
          </p:cNvPr>
          <p:cNvSpPr>
            <a:spLocks noGrp="1"/>
          </p:cNvSpPr>
          <p:nvPr>
            <p:ph type="body" sz="quarter" idx="35"/>
          </p:nvPr>
        </p:nvSpPr>
        <p:spPr>
          <a:xfrm>
            <a:off x="3222024"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4" name="Text Placeholder 48">
            <a:extLst>
              <a:ext uri="{FF2B5EF4-FFF2-40B4-BE49-F238E27FC236}">
                <a16:creationId xmlns:a16="http://schemas.microsoft.com/office/drawing/2014/main" id="{AE8613EE-32F0-4251-809B-6B9907E226CF}"/>
              </a:ext>
            </a:extLst>
          </p:cNvPr>
          <p:cNvSpPr>
            <a:spLocks noGrp="1"/>
          </p:cNvSpPr>
          <p:nvPr>
            <p:ph type="body" sz="quarter" idx="36" hasCustomPrompt="1"/>
          </p:nvPr>
        </p:nvSpPr>
        <p:spPr>
          <a:xfrm>
            <a:off x="4604944" y="4014522"/>
            <a:ext cx="1181099" cy="302186"/>
          </a:xfrm>
        </p:spPr>
        <p:txBody>
          <a:bodyPr lIns="0" rIns="0">
            <a:noAutofit/>
          </a:bodyPr>
          <a:lstStyle>
            <a:lvl1pPr marL="0" indent="0">
              <a:buNone/>
              <a:defRPr sz="16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5" name="Text Placeholder 50">
            <a:extLst>
              <a:ext uri="{FF2B5EF4-FFF2-40B4-BE49-F238E27FC236}">
                <a16:creationId xmlns:a16="http://schemas.microsoft.com/office/drawing/2014/main" id="{6E9683DA-61F6-48A0-9453-C03FB9794010}"/>
              </a:ext>
            </a:extLst>
          </p:cNvPr>
          <p:cNvSpPr>
            <a:spLocks noGrp="1"/>
          </p:cNvSpPr>
          <p:nvPr>
            <p:ph type="body" sz="quarter" idx="37"/>
          </p:nvPr>
        </p:nvSpPr>
        <p:spPr>
          <a:xfrm>
            <a:off x="4604944"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6" name="Text Placeholder 48">
            <a:extLst>
              <a:ext uri="{FF2B5EF4-FFF2-40B4-BE49-F238E27FC236}">
                <a16:creationId xmlns:a16="http://schemas.microsoft.com/office/drawing/2014/main" id="{53C09CD9-E6F6-4AA3-968A-491D1568E739}"/>
              </a:ext>
            </a:extLst>
          </p:cNvPr>
          <p:cNvSpPr>
            <a:spLocks noGrp="1"/>
          </p:cNvSpPr>
          <p:nvPr>
            <p:ph type="body" sz="quarter" idx="38" hasCustomPrompt="1"/>
          </p:nvPr>
        </p:nvSpPr>
        <p:spPr>
          <a:xfrm>
            <a:off x="6555230" y="4014522"/>
            <a:ext cx="1181099" cy="302186"/>
          </a:xfrm>
        </p:spPr>
        <p:txBody>
          <a:bodyPr lIns="0" rIns="0">
            <a:noAutofit/>
          </a:bodyPr>
          <a:lstStyle>
            <a:lvl1pPr marL="0" indent="0">
              <a:buNone/>
              <a:defRPr sz="16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7" name="Text Placeholder 50">
            <a:extLst>
              <a:ext uri="{FF2B5EF4-FFF2-40B4-BE49-F238E27FC236}">
                <a16:creationId xmlns:a16="http://schemas.microsoft.com/office/drawing/2014/main" id="{4457D5F2-D7AE-44A9-847A-D20086BCCC22}"/>
              </a:ext>
            </a:extLst>
          </p:cNvPr>
          <p:cNvSpPr>
            <a:spLocks noGrp="1"/>
          </p:cNvSpPr>
          <p:nvPr>
            <p:ph type="body" sz="quarter" idx="39"/>
          </p:nvPr>
        </p:nvSpPr>
        <p:spPr>
          <a:xfrm>
            <a:off x="6555230"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8" name="Text Placeholder 48">
            <a:extLst>
              <a:ext uri="{FF2B5EF4-FFF2-40B4-BE49-F238E27FC236}">
                <a16:creationId xmlns:a16="http://schemas.microsoft.com/office/drawing/2014/main" id="{4FBE8211-41BE-41C2-B826-94FD55BC0AA4}"/>
              </a:ext>
            </a:extLst>
          </p:cNvPr>
          <p:cNvSpPr>
            <a:spLocks noGrp="1"/>
          </p:cNvSpPr>
          <p:nvPr>
            <p:ph type="body" sz="quarter" idx="40" hasCustomPrompt="1"/>
          </p:nvPr>
        </p:nvSpPr>
        <p:spPr>
          <a:xfrm>
            <a:off x="7938151" y="4014522"/>
            <a:ext cx="1181098" cy="302186"/>
          </a:xfrm>
        </p:spPr>
        <p:txBody>
          <a:bodyPr lIns="0" rIns="0">
            <a:noAutofit/>
          </a:bodyPr>
          <a:lstStyle>
            <a:lvl1pPr marL="0" indent="0">
              <a:buNone/>
              <a:defRPr sz="16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9" name="Text Placeholder 50">
            <a:extLst>
              <a:ext uri="{FF2B5EF4-FFF2-40B4-BE49-F238E27FC236}">
                <a16:creationId xmlns:a16="http://schemas.microsoft.com/office/drawing/2014/main" id="{18C75666-F3E0-4AD7-8C05-FEFFEAE1D10C}"/>
              </a:ext>
            </a:extLst>
          </p:cNvPr>
          <p:cNvSpPr>
            <a:spLocks noGrp="1"/>
          </p:cNvSpPr>
          <p:nvPr>
            <p:ph type="body" sz="quarter" idx="41"/>
          </p:nvPr>
        </p:nvSpPr>
        <p:spPr>
          <a:xfrm>
            <a:off x="7938151"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0" name="Text Placeholder 48">
            <a:extLst>
              <a:ext uri="{FF2B5EF4-FFF2-40B4-BE49-F238E27FC236}">
                <a16:creationId xmlns:a16="http://schemas.microsoft.com/office/drawing/2014/main" id="{66478F13-D9B8-4439-9B08-804CD6848EB9}"/>
              </a:ext>
            </a:extLst>
          </p:cNvPr>
          <p:cNvSpPr>
            <a:spLocks noGrp="1"/>
          </p:cNvSpPr>
          <p:nvPr>
            <p:ph type="body" sz="quarter" idx="42" hasCustomPrompt="1"/>
          </p:nvPr>
        </p:nvSpPr>
        <p:spPr>
          <a:xfrm>
            <a:off x="9321072" y="4014522"/>
            <a:ext cx="1181098" cy="302186"/>
          </a:xfrm>
        </p:spPr>
        <p:txBody>
          <a:bodyPr lIns="0" rIns="0">
            <a:noAutofit/>
          </a:bodyPr>
          <a:lstStyle>
            <a:lvl1pPr marL="0" indent="0">
              <a:buNone/>
              <a:defRPr sz="16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61" name="Text Placeholder 50">
            <a:extLst>
              <a:ext uri="{FF2B5EF4-FFF2-40B4-BE49-F238E27FC236}">
                <a16:creationId xmlns:a16="http://schemas.microsoft.com/office/drawing/2014/main" id="{08844405-957A-4970-A2B6-D161FED665FF}"/>
              </a:ext>
            </a:extLst>
          </p:cNvPr>
          <p:cNvSpPr>
            <a:spLocks noGrp="1"/>
          </p:cNvSpPr>
          <p:nvPr>
            <p:ph type="body" sz="quarter" idx="43"/>
          </p:nvPr>
        </p:nvSpPr>
        <p:spPr>
          <a:xfrm>
            <a:off x="9321072"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2" name="Text Placeholder 48">
            <a:extLst>
              <a:ext uri="{FF2B5EF4-FFF2-40B4-BE49-F238E27FC236}">
                <a16:creationId xmlns:a16="http://schemas.microsoft.com/office/drawing/2014/main" id="{6F067D31-AE61-48F0-A497-1908DC77F086}"/>
              </a:ext>
            </a:extLst>
          </p:cNvPr>
          <p:cNvSpPr>
            <a:spLocks noGrp="1"/>
          </p:cNvSpPr>
          <p:nvPr>
            <p:ph type="body" sz="quarter" idx="44" hasCustomPrompt="1"/>
          </p:nvPr>
        </p:nvSpPr>
        <p:spPr>
          <a:xfrm>
            <a:off x="10703992" y="4014522"/>
            <a:ext cx="1181098" cy="302186"/>
          </a:xfrm>
        </p:spPr>
        <p:txBody>
          <a:bodyPr lIns="0" rIns="0">
            <a:noAutofit/>
          </a:bodyPr>
          <a:lstStyle>
            <a:lvl1pPr marL="0" indent="0">
              <a:buNone/>
              <a:defRPr sz="16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63" name="Text Placeholder 50">
            <a:extLst>
              <a:ext uri="{FF2B5EF4-FFF2-40B4-BE49-F238E27FC236}">
                <a16:creationId xmlns:a16="http://schemas.microsoft.com/office/drawing/2014/main" id="{5B4A526A-A40E-4B7D-94EC-5FDCAD2EAD89}"/>
              </a:ext>
            </a:extLst>
          </p:cNvPr>
          <p:cNvSpPr>
            <a:spLocks noGrp="1"/>
          </p:cNvSpPr>
          <p:nvPr>
            <p:ph type="body" sz="quarter" idx="45"/>
          </p:nvPr>
        </p:nvSpPr>
        <p:spPr>
          <a:xfrm>
            <a:off x="10703992"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 name="Title 1">
            <a:extLst>
              <a:ext uri="{FF2B5EF4-FFF2-40B4-BE49-F238E27FC236}">
                <a16:creationId xmlns:a16="http://schemas.microsoft.com/office/drawing/2014/main" id="{31A67390-01C5-4A4E-AF7F-79E8DB2B2D3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59575687"/>
      </p:ext>
    </p:extLst>
  </p:cSld>
  <p:clrMapOvr>
    <a:masterClrMapping/>
  </p:clrMapOvr>
  <p:extLst>
    <p:ext uri="{DCECCB84-F9BA-43D5-87BE-67443E8EF086}">
      <p15:sldGuideLst xmlns:p15="http://schemas.microsoft.com/office/powerpoint/2012/main">
        <p15:guide id="1" pos="1920">
          <p15:clr>
            <a:srgbClr val="FBAE40"/>
          </p15:clr>
        </p15:guide>
        <p15:guide id="2" pos="3840">
          <p15:clr>
            <a:srgbClr val="FBAE40"/>
          </p15:clr>
        </p15:guide>
        <p15:guide id="3" pos="5760">
          <p15:clr>
            <a:srgbClr val="FBAE40"/>
          </p15:clr>
        </p15:guide>
        <p15:guide id="4" pos="3984" userDrawn="1">
          <p15:clr>
            <a:srgbClr val="5ACBF0"/>
          </p15:clr>
        </p15:guide>
        <p15:guide id="5" pos="3696">
          <p15:clr>
            <a:srgbClr val="5ACBF0"/>
          </p15:clr>
        </p15:guide>
        <p15:guide id="6" pos="2064">
          <p15:clr>
            <a:srgbClr val="5ACBF0"/>
          </p15:clr>
        </p15:guide>
        <p15:guide id="7" pos="1776">
          <p15:clr>
            <a:srgbClr val="5ACBF0"/>
          </p15:clr>
        </p15:guide>
        <p15:guide id="8" pos="5616">
          <p15:clr>
            <a:srgbClr val="5ACBF0"/>
          </p15:clr>
        </p15:guide>
        <p15:guide id="9" pos="5904">
          <p15:clr>
            <a:srgbClr val="5ACBF0"/>
          </p15:clr>
        </p15:guide>
        <p15:guide id="10" pos="144">
          <p15:clr>
            <a:srgbClr val="5ACBF0"/>
          </p15:clr>
        </p15:guide>
        <p15:guide id="11" orient="horz" pos="4176">
          <p15:clr>
            <a:srgbClr val="5ACBF0"/>
          </p15:clr>
        </p15:guide>
        <p15:guide id="12" pos="7536">
          <p15:clr>
            <a:srgbClr val="5ACBF0"/>
          </p15:clr>
        </p15:guide>
        <p15:guide id="13" orient="horz" pos="144">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78FDAD0-21E9-42D0-8C63-C6563197FC13}" type="datetimeFigureOut">
              <a:rPr lang="en-US" smtClean="0"/>
              <a:t>4/4/2025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2821751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ntro Logo Blue">
    <p:spTree>
      <p:nvGrpSpPr>
        <p:cNvPr id="1" name=""/>
        <p:cNvGrpSpPr/>
        <p:nvPr/>
      </p:nvGrpSpPr>
      <p:grpSpPr>
        <a:xfrm>
          <a:off x="0" y="0"/>
          <a:ext cx="0" cy="0"/>
          <a:chOff x="0" y="0"/>
          <a:chExt cx="0" cy="0"/>
        </a:xfrm>
      </p:grpSpPr>
      <p:sp>
        <p:nvSpPr>
          <p:cNvPr id="2" name="Do not remove" hidden="1">
            <a:extLst>
              <a:ext uri="{FF2B5EF4-FFF2-40B4-BE49-F238E27FC236}">
                <a16:creationId xmlns:a16="http://schemas.microsoft.com/office/drawing/2014/main" id="{A02C1B68-D139-A80E-5C23-3FC766AFD466}"/>
              </a:ext>
            </a:extLst>
          </p:cNvPr>
          <p:cNvSpPr/>
          <p:nvPr userDrawn="1">
            <p:custDataLst>
              <p:tags r:id="rId1"/>
            </p:custDataLst>
          </p:nvPr>
        </p:nvSpPr>
        <p:spPr>
          <a:xfrm>
            <a:off x="0" y="0"/>
            <a:ext cx="12700" cy="12700"/>
          </a:xfrm>
          <a:prstGeom prst="octagon">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blurry image of a stage&#10;&#10;Description automatically generated">
            <a:extLst>
              <a:ext uri="{FF2B5EF4-FFF2-40B4-BE49-F238E27FC236}">
                <a16:creationId xmlns:a16="http://schemas.microsoft.com/office/drawing/2014/main" id="{74086A6C-13DD-384A-9750-E57FF2CE76B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3" name="Rectangle 12">
            <a:extLst>
              <a:ext uri="{FF2B5EF4-FFF2-40B4-BE49-F238E27FC236}">
                <a16:creationId xmlns:a16="http://schemas.microsoft.com/office/drawing/2014/main" id="{C2ACA85E-B310-0049-AF78-5D1668DA9373}"/>
              </a:ext>
            </a:extLst>
          </p:cNvPr>
          <p:cNvSpPr/>
          <p:nvPr userDrawn="1"/>
        </p:nvSpPr>
        <p:spPr>
          <a:xfrm>
            <a:off x="0" y="0"/>
            <a:ext cx="12192000" cy="6858000"/>
          </a:xfrm>
          <a:prstGeom prst="rect">
            <a:avLst/>
          </a:prstGeom>
          <a:gradFill>
            <a:gsLst>
              <a:gs pos="0">
                <a:srgbClr val="1339B5">
                  <a:alpha val="59000"/>
                  <a:lumMod val="90000"/>
                  <a:lumOff val="10000"/>
                </a:srgbClr>
              </a:gs>
              <a:gs pos="98000">
                <a:srgbClr val="246FF2">
                  <a:alpha val="36000"/>
                  <a:lumMod val="91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Subtitle 2">
            <a:extLst>
              <a:ext uri="{FF2B5EF4-FFF2-40B4-BE49-F238E27FC236}">
                <a16:creationId xmlns:a16="http://schemas.microsoft.com/office/drawing/2014/main" id="{402C0AE3-C16D-FD4F-A1A8-76E5EE5F3856}"/>
              </a:ext>
            </a:extLst>
          </p:cNvPr>
          <p:cNvSpPr txBox="1">
            <a:spLocks/>
          </p:cNvSpPr>
          <p:nvPr userDrawn="1"/>
        </p:nvSpPr>
        <p:spPr>
          <a:xfrm>
            <a:off x="406400" y="6158648"/>
            <a:ext cx="11379200" cy="355873"/>
          </a:xfrm>
          <a:prstGeom prst="rect">
            <a:avLst/>
          </a:prstGeom>
        </p:spPr>
        <p:txBody>
          <a:bodyPr vert="horz" lIns="0" tIns="0" rIns="0" bIns="0" rtlCol="0" anchor="t" anchorCtr="0">
            <a:normAutofit/>
          </a:bodyPr>
          <a:lstStyle>
            <a:lvl1pPr marL="0" indent="0" algn="l" defTabSz="457200" rtl="0" eaLnBrk="1" latinLnBrk="0" hangingPunct="1">
              <a:spcBef>
                <a:spcPct val="20000"/>
              </a:spcBef>
              <a:buFont typeface="Arial"/>
              <a:buNone/>
              <a:defRPr sz="3200" kern="1200" cap="all">
                <a:solidFill>
                  <a:schemeClr val="bg1"/>
                </a:solidFill>
                <a:latin typeface="Franklin Gothic Medium Cond"/>
                <a:ea typeface="+mn-ea"/>
                <a:cs typeface="Franklin Gothic Medium Cond"/>
              </a:defRPr>
            </a:lvl1pPr>
            <a:lvl2pPr marL="609585" indent="0" algn="ctr" defTabSz="457200" rtl="0" eaLnBrk="1" latinLnBrk="0" hangingPunct="1">
              <a:spcBef>
                <a:spcPct val="20000"/>
              </a:spcBef>
              <a:buFont typeface="Arial"/>
              <a:buNone/>
              <a:defRPr sz="2000" kern="1200">
                <a:solidFill>
                  <a:schemeClr val="tx1">
                    <a:tint val="75000"/>
                  </a:schemeClr>
                </a:solidFill>
                <a:latin typeface="Franklin Gothic Book"/>
                <a:ea typeface="+mn-ea"/>
                <a:cs typeface="Franklin Gothic Book"/>
              </a:defRPr>
            </a:lvl2pPr>
            <a:lvl3pPr marL="1219170" indent="0" algn="ctr" defTabSz="457200" rtl="0" eaLnBrk="1" latinLnBrk="0" hangingPunct="1">
              <a:spcBef>
                <a:spcPct val="20000"/>
              </a:spcBef>
              <a:buFont typeface="Arial"/>
              <a:buNone/>
              <a:defRPr sz="1800" kern="1200">
                <a:solidFill>
                  <a:schemeClr val="tx1">
                    <a:tint val="75000"/>
                  </a:schemeClr>
                </a:solidFill>
                <a:latin typeface="Franklin Gothic Book"/>
                <a:ea typeface="+mn-ea"/>
                <a:cs typeface="Franklin Gothic Book"/>
              </a:defRPr>
            </a:lvl3pPr>
            <a:lvl4pPr marL="1828754" indent="0" algn="ctr" defTabSz="457200" rtl="0" eaLnBrk="1" latinLnBrk="0" hangingPunct="1">
              <a:spcBef>
                <a:spcPct val="20000"/>
              </a:spcBef>
              <a:buFont typeface="Arial"/>
              <a:buNone/>
              <a:defRPr sz="1600" kern="1200">
                <a:solidFill>
                  <a:schemeClr val="tx1">
                    <a:tint val="75000"/>
                  </a:schemeClr>
                </a:solidFill>
                <a:latin typeface="Franklin Gothic Book"/>
                <a:ea typeface="+mn-ea"/>
                <a:cs typeface="Franklin Gothic Book"/>
              </a:defRPr>
            </a:lvl4pPr>
            <a:lvl5pPr marL="2438339" indent="0" algn="ctr" defTabSz="457200" rtl="0" eaLnBrk="1" latinLnBrk="0" hangingPunct="1">
              <a:spcBef>
                <a:spcPct val="20000"/>
              </a:spcBef>
              <a:buFont typeface="Arial"/>
              <a:buNone/>
              <a:defRPr sz="1400" kern="1200">
                <a:solidFill>
                  <a:schemeClr val="tx1">
                    <a:tint val="75000"/>
                  </a:schemeClr>
                </a:solidFill>
                <a:latin typeface="Franklin Gothic Book"/>
                <a:ea typeface="+mn-ea"/>
                <a:cs typeface="Franklin Gothic Book"/>
              </a:defRPr>
            </a:lvl5pPr>
            <a:lvl6pPr marL="3047924"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3657509"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4267093"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4876678"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r>
              <a:rPr lang="en-US" sz="2133" b="0" i="0" cap="none" spc="0" baseline="0">
                <a:latin typeface="Arial" panose="020B0604020202020204" pitchFamily="34" charset="0"/>
                <a:ea typeface="Roboto Light" panose="02000000000000000000" pitchFamily="2" charset="0"/>
                <a:cs typeface="Arial" panose="020B0604020202020204" pitchFamily="34" charset="0"/>
              </a:rPr>
              <a:t>ungerboeck.com</a:t>
            </a:r>
          </a:p>
        </p:txBody>
      </p:sp>
      <p:pic>
        <p:nvPicPr>
          <p:cNvPr id="6" name="Picture 5" descr="A picture containing clipart&#10;&#10;Description automatically generated">
            <a:extLst>
              <a:ext uri="{FF2B5EF4-FFF2-40B4-BE49-F238E27FC236}">
                <a16:creationId xmlns:a16="http://schemas.microsoft.com/office/drawing/2014/main" id="{39819EB0-CF1B-469F-A09C-7B3DF51DFC2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872930" y="3077636"/>
            <a:ext cx="4446141" cy="702728"/>
          </a:xfrm>
          <a:prstGeom prst="rect">
            <a:avLst/>
          </a:prstGeom>
        </p:spPr>
      </p:pic>
      <p:sp>
        <p:nvSpPr>
          <p:cNvPr id="3" name="Slide Number Placeholder 1">
            <a:extLst>
              <a:ext uri="{FF2B5EF4-FFF2-40B4-BE49-F238E27FC236}">
                <a16:creationId xmlns:a16="http://schemas.microsoft.com/office/drawing/2014/main" id="{92F50E5F-51FD-589F-C3B3-32151D4BF1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071797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ro Logo White">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402C0AE3-C16D-FD4F-A1A8-76E5EE5F3856}"/>
              </a:ext>
            </a:extLst>
          </p:cNvPr>
          <p:cNvSpPr txBox="1">
            <a:spLocks/>
          </p:cNvSpPr>
          <p:nvPr userDrawn="1"/>
        </p:nvSpPr>
        <p:spPr>
          <a:xfrm>
            <a:off x="406400" y="6158648"/>
            <a:ext cx="11379200" cy="355873"/>
          </a:xfrm>
          <a:prstGeom prst="rect">
            <a:avLst/>
          </a:prstGeom>
        </p:spPr>
        <p:txBody>
          <a:bodyPr vert="horz" lIns="0" tIns="0" rIns="0" bIns="0" rtlCol="0" anchor="t" anchorCtr="0">
            <a:normAutofit/>
          </a:bodyPr>
          <a:lstStyle>
            <a:lvl1pPr marL="0" indent="0" algn="l" defTabSz="457200" rtl="0" eaLnBrk="1" latinLnBrk="0" hangingPunct="1">
              <a:spcBef>
                <a:spcPct val="20000"/>
              </a:spcBef>
              <a:buFont typeface="Arial"/>
              <a:buNone/>
              <a:defRPr sz="3200" kern="1200" cap="all">
                <a:solidFill>
                  <a:schemeClr val="bg1"/>
                </a:solidFill>
                <a:latin typeface="Franklin Gothic Medium Cond"/>
                <a:ea typeface="+mn-ea"/>
                <a:cs typeface="Franklin Gothic Medium Cond"/>
              </a:defRPr>
            </a:lvl1pPr>
            <a:lvl2pPr marL="609585" indent="0" algn="ctr" defTabSz="457200" rtl="0" eaLnBrk="1" latinLnBrk="0" hangingPunct="1">
              <a:spcBef>
                <a:spcPct val="20000"/>
              </a:spcBef>
              <a:buFont typeface="Arial"/>
              <a:buNone/>
              <a:defRPr sz="2000" kern="1200">
                <a:solidFill>
                  <a:schemeClr val="tx1">
                    <a:tint val="75000"/>
                  </a:schemeClr>
                </a:solidFill>
                <a:latin typeface="Franklin Gothic Book"/>
                <a:ea typeface="+mn-ea"/>
                <a:cs typeface="Franklin Gothic Book"/>
              </a:defRPr>
            </a:lvl2pPr>
            <a:lvl3pPr marL="1219170" indent="0" algn="ctr" defTabSz="457200" rtl="0" eaLnBrk="1" latinLnBrk="0" hangingPunct="1">
              <a:spcBef>
                <a:spcPct val="20000"/>
              </a:spcBef>
              <a:buFont typeface="Arial"/>
              <a:buNone/>
              <a:defRPr sz="1800" kern="1200">
                <a:solidFill>
                  <a:schemeClr val="tx1">
                    <a:tint val="75000"/>
                  </a:schemeClr>
                </a:solidFill>
                <a:latin typeface="Franklin Gothic Book"/>
                <a:ea typeface="+mn-ea"/>
                <a:cs typeface="Franklin Gothic Book"/>
              </a:defRPr>
            </a:lvl3pPr>
            <a:lvl4pPr marL="1828754" indent="0" algn="ctr" defTabSz="457200" rtl="0" eaLnBrk="1" latinLnBrk="0" hangingPunct="1">
              <a:spcBef>
                <a:spcPct val="20000"/>
              </a:spcBef>
              <a:buFont typeface="Arial"/>
              <a:buNone/>
              <a:defRPr sz="1600" kern="1200">
                <a:solidFill>
                  <a:schemeClr val="tx1">
                    <a:tint val="75000"/>
                  </a:schemeClr>
                </a:solidFill>
                <a:latin typeface="Franklin Gothic Book"/>
                <a:ea typeface="+mn-ea"/>
                <a:cs typeface="Franklin Gothic Book"/>
              </a:defRPr>
            </a:lvl4pPr>
            <a:lvl5pPr marL="2438339" indent="0" algn="ctr" defTabSz="457200" rtl="0" eaLnBrk="1" latinLnBrk="0" hangingPunct="1">
              <a:spcBef>
                <a:spcPct val="20000"/>
              </a:spcBef>
              <a:buFont typeface="Arial"/>
              <a:buNone/>
              <a:defRPr sz="1400" kern="1200">
                <a:solidFill>
                  <a:schemeClr val="tx1">
                    <a:tint val="75000"/>
                  </a:schemeClr>
                </a:solidFill>
                <a:latin typeface="Franklin Gothic Book"/>
                <a:ea typeface="+mn-ea"/>
                <a:cs typeface="Franklin Gothic Book"/>
              </a:defRPr>
            </a:lvl5pPr>
            <a:lvl6pPr marL="3047924"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3657509"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4267093"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4876678"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r>
              <a:rPr lang="en-US" sz="2133" b="0" i="0" cap="none" spc="0" baseline="0">
                <a:solidFill>
                  <a:schemeClr val="bg1">
                    <a:lumMod val="50000"/>
                  </a:schemeClr>
                </a:solidFill>
                <a:latin typeface="+mn-lt"/>
                <a:ea typeface="Roboto Light" panose="02000000000000000000" pitchFamily="2" charset="0"/>
                <a:cs typeface="Roboto Light" panose="02000000000000000000" pitchFamily="2" charset="0"/>
              </a:rPr>
              <a:t>ungerboeck.com</a:t>
            </a:r>
          </a:p>
        </p:txBody>
      </p:sp>
      <p:pic>
        <p:nvPicPr>
          <p:cNvPr id="3" name="Picture 2" descr="A picture containing drawing&#10;&#10;Description automatically generated">
            <a:extLst>
              <a:ext uri="{FF2B5EF4-FFF2-40B4-BE49-F238E27FC236}">
                <a16:creationId xmlns:a16="http://schemas.microsoft.com/office/drawing/2014/main" id="{55A67D52-DA6F-6444-99BB-DDD745D747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72930" y="3079461"/>
            <a:ext cx="4446141" cy="699079"/>
          </a:xfrm>
          <a:prstGeom prst="rect">
            <a:avLst/>
          </a:prstGeom>
        </p:spPr>
      </p:pic>
      <p:sp>
        <p:nvSpPr>
          <p:cNvPr id="4" name="TextBox 3">
            <a:extLst>
              <a:ext uri="{FF2B5EF4-FFF2-40B4-BE49-F238E27FC236}">
                <a16:creationId xmlns:a16="http://schemas.microsoft.com/office/drawing/2014/main" id="{AF6795D7-0512-EE4D-B52C-85AE76608B3E}"/>
              </a:ext>
            </a:extLst>
          </p:cNvPr>
          <p:cNvSpPr txBox="1"/>
          <p:nvPr userDrawn="1"/>
        </p:nvSpPr>
        <p:spPr>
          <a:xfrm>
            <a:off x="2016949" y="1821276"/>
            <a:ext cx="184731" cy="461665"/>
          </a:xfrm>
          <a:prstGeom prst="rect">
            <a:avLst/>
          </a:prstGeom>
          <a:noFill/>
        </p:spPr>
        <p:txBody>
          <a:bodyPr wrap="none" rtlCol="0">
            <a:spAutoFit/>
          </a:bodyPr>
          <a:lstStyle/>
          <a:p>
            <a:endParaRPr lang="en-US" sz="2400"/>
          </a:p>
        </p:txBody>
      </p:sp>
      <p:sp>
        <p:nvSpPr>
          <p:cNvPr id="2" name="Slide Number Placeholder 1">
            <a:extLst>
              <a:ext uri="{FF2B5EF4-FFF2-40B4-BE49-F238E27FC236}">
                <a16:creationId xmlns:a16="http://schemas.microsoft.com/office/drawing/2014/main" id="{D772EA65-E7C3-7905-AF1E-749BA2753A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18805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for Venues">
    <p:spTree>
      <p:nvGrpSpPr>
        <p:cNvPr id="1" name=""/>
        <p:cNvGrpSpPr/>
        <p:nvPr/>
      </p:nvGrpSpPr>
      <p:grpSpPr>
        <a:xfrm>
          <a:off x="0" y="0"/>
          <a:ext cx="0" cy="0"/>
          <a:chOff x="0" y="0"/>
          <a:chExt cx="0" cy="0"/>
        </a:xfrm>
      </p:grpSpPr>
      <p:pic>
        <p:nvPicPr>
          <p:cNvPr id="5" name="Picture 4" descr="A view of a city&#10;&#10;Description automatically generated">
            <a:extLst>
              <a:ext uri="{FF2B5EF4-FFF2-40B4-BE49-F238E27FC236}">
                <a16:creationId xmlns:a16="http://schemas.microsoft.com/office/drawing/2014/main" id="{0A642DFF-470D-B947-84C4-072BFC908DA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88" y="0"/>
            <a:ext cx="12189512" cy="6858000"/>
          </a:xfrm>
          <a:prstGeom prst="rect">
            <a:avLst/>
          </a:prstGeom>
        </p:spPr>
      </p:pic>
      <p:sp>
        <p:nvSpPr>
          <p:cNvPr id="11" name="Rectangle 10">
            <a:extLst>
              <a:ext uri="{FF2B5EF4-FFF2-40B4-BE49-F238E27FC236}">
                <a16:creationId xmlns:a16="http://schemas.microsoft.com/office/drawing/2014/main" id="{7C018D26-5BB7-E142-9F5A-CCF2FCD02CDF}"/>
              </a:ext>
            </a:extLst>
          </p:cNvPr>
          <p:cNvSpPr/>
          <p:nvPr userDrawn="1"/>
        </p:nvSpPr>
        <p:spPr>
          <a:xfrm>
            <a:off x="0" y="16683"/>
            <a:ext cx="12192000" cy="6858000"/>
          </a:xfrm>
          <a:prstGeom prst="rect">
            <a:avLst/>
          </a:prstGeom>
          <a:gradFill>
            <a:gsLst>
              <a:gs pos="0">
                <a:schemeClr val="tx2">
                  <a:alpha val="40000"/>
                  <a:lumMod val="100000"/>
                </a:schemeClr>
              </a:gs>
              <a:gs pos="99000">
                <a:schemeClr val="tx2">
                  <a:lumMod val="50000"/>
                  <a:alpha val="4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3" name="Picture 2" descr="A picture containing clipart&#10;&#10;Description automatically generated">
            <a:extLst>
              <a:ext uri="{FF2B5EF4-FFF2-40B4-BE49-F238E27FC236}">
                <a16:creationId xmlns:a16="http://schemas.microsoft.com/office/drawing/2014/main" id="{40B6327B-20A8-42FE-9FFF-0CB8328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7" name="Content Placeholder 2">
            <a:extLst>
              <a:ext uri="{FF2B5EF4-FFF2-40B4-BE49-F238E27FC236}">
                <a16:creationId xmlns:a16="http://schemas.microsoft.com/office/drawing/2014/main" id="{772458E7-5563-0749-8DDC-C18AA1E2C03F}"/>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mn-lt"/>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8" name="Content Placeholder 2">
            <a:extLst>
              <a:ext uri="{FF2B5EF4-FFF2-40B4-BE49-F238E27FC236}">
                <a16:creationId xmlns:a16="http://schemas.microsoft.com/office/drawing/2014/main" id="{FE24D8EB-7E9B-B245-8A91-25E108C2260B}"/>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mj-lt"/>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Venue</a:t>
            </a:r>
          </a:p>
          <a:p>
            <a:pPr lvl="0"/>
            <a:r>
              <a:rPr lang="en-US"/>
              <a:t>Presentations</a:t>
            </a:r>
          </a:p>
        </p:txBody>
      </p:sp>
      <p:sp>
        <p:nvSpPr>
          <p:cNvPr id="2" name="Slide Number Placeholder 1">
            <a:extLst>
              <a:ext uri="{FF2B5EF4-FFF2-40B4-BE49-F238E27FC236}">
                <a16:creationId xmlns:a16="http://schemas.microsoft.com/office/drawing/2014/main" id="{EBD89620-AD9B-A7AD-F87E-948AD6AE13D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493115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for Stadia&amp;Arenas">
    <p:spTree>
      <p:nvGrpSpPr>
        <p:cNvPr id="1" name=""/>
        <p:cNvGrpSpPr/>
        <p:nvPr/>
      </p:nvGrpSpPr>
      <p:grpSpPr>
        <a:xfrm>
          <a:off x="0" y="0"/>
          <a:ext cx="0" cy="0"/>
          <a:chOff x="0" y="0"/>
          <a:chExt cx="0" cy="0"/>
        </a:xfrm>
      </p:grpSpPr>
      <p:pic>
        <p:nvPicPr>
          <p:cNvPr id="4" name="Picture 3" descr="A stadium full of people&#10;&#10;Description automatically generated">
            <a:extLst>
              <a:ext uri="{FF2B5EF4-FFF2-40B4-BE49-F238E27FC236}">
                <a16:creationId xmlns:a16="http://schemas.microsoft.com/office/drawing/2014/main" id="{C554A88C-F1A5-7A48-A7B2-707D3134A3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1999" cy="6857999"/>
          </a:xfrm>
          <a:prstGeom prst="rect">
            <a:avLst/>
          </a:prstGeom>
        </p:spPr>
      </p:pic>
      <p:sp>
        <p:nvSpPr>
          <p:cNvPr id="8" name="Rectangle 7">
            <a:extLst>
              <a:ext uri="{FF2B5EF4-FFF2-40B4-BE49-F238E27FC236}">
                <a16:creationId xmlns:a16="http://schemas.microsoft.com/office/drawing/2014/main" id="{656E53ED-0B0B-964F-B57F-19E17EC40205}"/>
              </a:ext>
            </a:extLst>
          </p:cNvPr>
          <p:cNvSpPr/>
          <p:nvPr userDrawn="1"/>
        </p:nvSpPr>
        <p:spPr>
          <a:xfrm>
            <a:off x="0" y="0"/>
            <a:ext cx="12192000" cy="6858000"/>
          </a:xfrm>
          <a:prstGeom prst="rect">
            <a:avLst/>
          </a:prstGeom>
          <a:gradFill>
            <a:gsLst>
              <a:gs pos="0">
                <a:schemeClr val="tx2">
                  <a:alpha val="50000"/>
                </a:schemeClr>
              </a:gs>
              <a:gs pos="99000">
                <a:schemeClr val="tx2">
                  <a:lumMod val="50000"/>
                  <a:alpha val="4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9" name="Picture 8" descr="A picture containing clipart&#10;&#10;Description automatically generated">
            <a:extLst>
              <a:ext uri="{FF2B5EF4-FFF2-40B4-BE49-F238E27FC236}">
                <a16:creationId xmlns:a16="http://schemas.microsoft.com/office/drawing/2014/main" id="{0CFA6954-75F4-D84E-8721-D2C50F2F5B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10" name="Content Placeholder 2">
            <a:extLst>
              <a:ext uri="{FF2B5EF4-FFF2-40B4-BE49-F238E27FC236}">
                <a16:creationId xmlns:a16="http://schemas.microsoft.com/office/drawing/2014/main" id="{E378CBF1-A3EA-C94D-998A-14F578082456}"/>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1" name="Content Placeholder 2">
            <a:extLst>
              <a:ext uri="{FF2B5EF4-FFF2-40B4-BE49-F238E27FC236}">
                <a16:creationId xmlns:a16="http://schemas.microsoft.com/office/drawing/2014/main" id="{C6D73DD2-8DAA-9742-9720-545C4BA5A94E}"/>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Stadia &amp; Arenas</a:t>
            </a:r>
          </a:p>
          <a:p>
            <a:pPr lvl="0"/>
            <a:r>
              <a:rPr lang="en-US"/>
              <a:t>Presentations</a:t>
            </a:r>
          </a:p>
        </p:txBody>
      </p:sp>
      <p:sp>
        <p:nvSpPr>
          <p:cNvPr id="2" name="Slide Number Placeholder 1">
            <a:extLst>
              <a:ext uri="{FF2B5EF4-FFF2-40B4-BE49-F238E27FC236}">
                <a16:creationId xmlns:a16="http://schemas.microsoft.com/office/drawing/2014/main" id="{6B7AEBB6-2909-4DCE-A21E-3EADEF6EDB3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572681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for Conferenc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FD13E4E-2380-1F42-9088-38D4A907D51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1" cy="6858000"/>
          </a:xfrm>
          <a:prstGeom prst="rect">
            <a:avLst/>
          </a:prstGeom>
        </p:spPr>
      </p:pic>
      <p:sp>
        <p:nvSpPr>
          <p:cNvPr id="10" name="Rectangle 9">
            <a:extLst>
              <a:ext uri="{FF2B5EF4-FFF2-40B4-BE49-F238E27FC236}">
                <a16:creationId xmlns:a16="http://schemas.microsoft.com/office/drawing/2014/main" id="{4F87D981-0713-AD4E-8F6C-CD36E55BC673}"/>
              </a:ext>
            </a:extLst>
          </p:cNvPr>
          <p:cNvSpPr/>
          <p:nvPr userDrawn="1"/>
        </p:nvSpPr>
        <p:spPr>
          <a:xfrm>
            <a:off x="0" y="0"/>
            <a:ext cx="12192000" cy="6858000"/>
          </a:xfrm>
          <a:prstGeom prst="rect">
            <a:avLst/>
          </a:prstGeom>
          <a:gradFill>
            <a:gsLst>
              <a:gs pos="0">
                <a:schemeClr val="tx2">
                  <a:alpha val="50000"/>
                </a:schemeClr>
              </a:gs>
              <a:gs pos="99000">
                <a:schemeClr val="tx2">
                  <a:lumMod val="50000"/>
                  <a:alpha val="4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 name="TextBox 1">
            <a:extLst>
              <a:ext uri="{FF2B5EF4-FFF2-40B4-BE49-F238E27FC236}">
                <a16:creationId xmlns:a16="http://schemas.microsoft.com/office/drawing/2014/main" id="{323E958F-F161-4F47-950A-7C9CBA4B46F9}"/>
              </a:ext>
            </a:extLst>
          </p:cNvPr>
          <p:cNvSpPr txBox="1"/>
          <p:nvPr userDrawn="1"/>
        </p:nvSpPr>
        <p:spPr>
          <a:xfrm>
            <a:off x="8435163" y="-524539"/>
            <a:ext cx="184731" cy="461665"/>
          </a:xfrm>
          <a:prstGeom prst="rect">
            <a:avLst/>
          </a:prstGeom>
          <a:noFill/>
        </p:spPr>
        <p:txBody>
          <a:bodyPr wrap="none" rtlCol="0">
            <a:spAutoFit/>
          </a:bodyPr>
          <a:lstStyle/>
          <a:p>
            <a:endParaRPr lang="en-US" sz="2400"/>
          </a:p>
        </p:txBody>
      </p:sp>
      <p:pic>
        <p:nvPicPr>
          <p:cNvPr id="11" name="Picture 10" descr="A picture containing clipart&#10;&#10;Description automatically generated">
            <a:extLst>
              <a:ext uri="{FF2B5EF4-FFF2-40B4-BE49-F238E27FC236}">
                <a16:creationId xmlns:a16="http://schemas.microsoft.com/office/drawing/2014/main" id="{3AB3CDCE-A166-9F4F-8C68-F00AD200269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9" name="Content Placeholder 2">
            <a:extLst>
              <a:ext uri="{FF2B5EF4-FFF2-40B4-BE49-F238E27FC236}">
                <a16:creationId xmlns:a16="http://schemas.microsoft.com/office/drawing/2014/main" id="{3F37667B-B934-004B-BCA3-77870212270A}"/>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2" name="Content Placeholder 2">
            <a:extLst>
              <a:ext uri="{FF2B5EF4-FFF2-40B4-BE49-F238E27FC236}">
                <a16:creationId xmlns:a16="http://schemas.microsoft.com/office/drawing/2014/main" id="{E770E780-3CF1-D746-B2DD-E0F6A385976F}"/>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Conference</a:t>
            </a:r>
          </a:p>
          <a:p>
            <a:pPr lvl="0"/>
            <a:r>
              <a:rPr lang="en-US"/>
              <a:t>Presentations</a:t>
            </a:r>
          </a:p>
        </p:txBody>
      </p:sp>
      <p:sp>
        <p:nvSpPr>
          <p:cNvPr id="3" name="Slide Number Placeholder 1">
            <a:extLst>
              <a:ext uri="{FF2B5EF4-FFF2-40B4-BE49-F238E27FC236}">
                <a16:creationId xmlns:a16="http://schemas.microsoft.com/office/drawing/2014/main" id="{B9CC7ED4-7C86-3BB3-D623-3D62A5D395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959254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for Catering">
    <p:spTree>
      <p:nvGrpSpPr>
        <p:cNvPr id="1" name=""/>
        <p:cNvGrpSpPr/>
        <p:nvPr/>
      </p:nvGrpSpPr>
      <p:grpSpPr>
        <a:xfrm>
          <a:off x="0" y="0"/>
          <a:ext cx="0" cy="0"/>
          <a:chOff x="0" y="0"/>
          <a:chExt cx="0" cy="0"/>
        </a:xfrm>
      </p:grpSpPr>
      <p:pic>
        <p:nvPicPr>
          <p:cNvPr id="4" name="Picture 3" descr="A kitchen with a dining table&#10;&#10;Description automatically generated">
            <a:extLst>
              <a:ext uri="{FF2B5EF4-FFF2-40B4-BE49-F238E27FC236}">
                <a16:creationId xmlns:a16="http://schemas.microsoft.com/office/drawing/2014/main" id="{F5F3EED3-0409-0443-9466-D8B5359B999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1999" cy="6857999"/>
          </a:xfrm>
          <a:prstGeom prst="rect">
            <a:avLst/>
          </a:prstGeom>
        </p:spPr>
      </p:pic>
      <p:sp>
        <p:nvSpPr>
          <p:cNvPr id="9" name="Rectangle 8">
            <a:extLst>
              <a:ext uri="{FF2B5EF4-FFF2-40B4-BE49-F238E27FC236}">
                <a16:creationId xmlns:a16="http://schemas.microsoft.com/office/drawing/2014/main" id="{A0BE051F-96F5-1641-817B-2922941E8291}"/>
              </a:ext>
            </a:extLst>
          </p:cNvPr>
          <p:cNvSpPr/>
          <p:nvPr userDrawn="1"/>
        </p:nvSpPr>
        <p:spPr>
          <a:xfrm>
            <a:off x="0" y="0"/>
            <a:ext cx="12192000" cy="6858000"/>
          </a:xfrm>
          <a:prstGeom prst="rect">
            <a:avLst/>
          </a:prstGeom>
          <a:gradFill>
            <a:gsLst>
              <a:gs pos="0">
                <a:schemeClr val="tx2">
                  <a:alpha val="62000"/>
                  <a:lumMod val="0"/>
                </a:schemeClr>
              </a:gs>
              <a:gs pos="99000">
                <a:schemeClr val="tx2">
                  <a:lumMod val="34000"/>
                  <a:alpha val="4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11" name="Picture 10" descr="A picture containing clipart&#10;&#10;Description automatically generated">
            <a:extLst>
              <a:ext uri="{FF2B5EF4-FFF2-40B4-BE49-F238E27FC236}">
                <a16:creationId xmlns:a16="http://schemas.microsoft.com/office/drawing/2014/main" id="{FD9A2E39-C330-0342-9A4D-8E81E9E688A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10" name="Content Placeholder 2">
            <a:extLst>
              <a:ext uri="{FF2B5EF4-FFF2-40B4-BE49-F238E27FC236}">
                <a16:creationId xmlns:a16="http://schemas.microsoft.com/office/drawing/2014/main" id="{25DDE9E9-DEEC-0642-AE22-49A86B327F3F}"/>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2" name="Content Placeholder 2">
            <a:extLst>
              <a:ext uri="{FF2B5EF4-FFF2-40B4-BE49-F238E27FC236}">
                <a16:creationId xmlns:a16="http://schemas.microsoft.com/office/drawing/2014/main" id="{C6BB07A0-9017-EC48-B284-E988D910C2D5}"/>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Catering</a:t>
            </a:r>
          </a:p>
          <a:p>
            <a:pPr lvl="0"/>
            <a:r>
              <a:rPr lang="en-US"/>
              <a:t>Presentations</a:t>
            </a:r>
          </a:p>
        </p:txBody>
      </p:sp>
      <p:sp>
        <p:nvSpPr>
          <p:cNvPr id="2" name="Slide Number Placeholder 1">
            <a:extLst>
              <a:ext uri="{FF2B5EF4-FFF2-40B4-BE49-F238E27FC236}">
                <a16:creationId xmlns:a16="http://schemas.microsoft.com/office/drawing/2014/main" id="{2DF3B8BE-F546-B65E-67AA-7126C17A33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158297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for Exhibi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1BDC31-58CE-E84B-AD6A-DD10A8DD07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25123" cy="6858000"/>
          </a:xfrm>
          <a:prstGeom prst="rect">
            <a:avLst/>
          </a:prstGeom>
        </p:spPr>
      </p:pic>
      <p:pic>
        <p:nvPicPr>
          <p:cNvPr id="4" name="Picture 3" descr="A picture containing person, red, man, sitting&#10;&#10;Description automatically generated">
            <a:extLst>
              <a:ext uri="{FF2B5EF4-FFF2-40B4-BE49-F238E27FC236}">
                <a16:creationId xmlns:a16="http://schemas.microsoft.com/office/drawing/2014/main" id="{FD5C6B04-BF2D-F240-82B3-7F140D2D8FF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0"/>
            <a:ext cx="12225123" cy="6858000"/>
          </a:xfrm>
          <a:prstGeom prst="rect">
            <a:avLst/>
          </a:prstGeom>
        </p:spPr>
      </p:pic>
      <p:sp>
        <p:nvSpPr>
          <p:cNvPr id="10" name="Rectangle 9">
            <a:extLst>
              <a:ext uri="{FF2B5EF4-FFF2-40B4-BE49-F238E27FC236}">
                <a16:creationId xmlns:a16="http://schemas.microsoft.com/office/drawing/2014/main" id="{E26498E2-C5F3-C246-B3A4-52FA213897C4}"/>
              </a:ext>
            </a:extLst>
          </p:cNvPr>
          <p:cNvSpPr/>
          <p:nvPr userDrawn="1"/>
        </p:nvSpPr>
        <p:spPr>
          <a:xfrm>
            <a:off x="0" y="0"/>
            <a:ext cx="12192000" cy="6858000"/>
          </a:xfrm>
          <a:prstGeom prst="rect">
            <a:avLst/>
          </a:prstGeom>
          <a:gradFill>
            <a:gsLst>
              <a:gs pos="0">
                <a:schemeClr val="tx2">
                  <a:lumMod val="0"/>
                  <a:alpha val="65000"/>
                </a:schemeClr>
              </a:gs>
              <a:gs pos="99000">
                <a:schemeClr val="tx2">
                  <a:lumMod val="34000"/>
                  <a:alpha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7" name="Content Placeholder 2">
            <a:extLst>
              <a:ext uri="{FF2B5EF4-FFF2-40B4-BE49-F238E27FC236}">
                <a16:creationId xmlns:a16="http://schemas.microsoft.com/office/drawing/2014/main" id="{67B540A9-7AC5-FD46-B16E-50F7BB279CB7}"/>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8" name="Content Placeholder 2">
            <a:extLst>
              <a:ext uri="{FF2B5EF4-FFF2-40B4-BE49-F238E27FC236}">
                <a16:creationId xmlns:a16="http://schemas.microsoft.com/office/drawing/2014/main" id="{696818BD-E32D-8C40-A887-03ABD22B882C}"/>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Trade Show &amp; Exhibition </a:t>
            </a:r>
          </a:p>
          <a:p>
            <a:pPr lvl="0"/>
            <a:r>
              <a:rPr lang="en-US"/>
              <a:t>Presentations</a:t>
            </a:r>
          </a:p>
        </p:txBody>
      </p:sp>
      <p:pic>
        <p:nvPicPr>
          <p:cNvPr id="11" name="Picture 10" descr="A picture containing clipart&#10;&#10;Description automatically generated">
            <a:extLst>
              <a:ext uri="{FF2B5EF4-FFF2-40B4-BE49-F238E27FC236}">
                <a16:creationId xmlns:a16="http://schemas.microsoft.com/office/drawing/2014/main" id="{4F8982CC-E09D-214B-A956-285E83AC77F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D6290732-47C2-96DB-F069-D2D729E0F4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74654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for Higher E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1B570E5-2BC6-3F49-A13F-F0BA7A86B5F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225123" cy="6858000"/>
          </a:xfrm>
          <a:prstGeom prst="rect">
            <a:avLst/>
          </a:prstGeom>
        </p:spPr>
      </p:pic>
      <p:sp>
        <p:nvSpPr>
          <p:cNvPr id="8" name="Rectangle 7">
            <a:extLst>
              <a:ext uri="{FF2B5EF4-FFF2-40B4-BE49-F238E27FC236}">
                <a16:creationId xmlns:a16="http://schemas.microsoft.com/office/drawing/2014/main" id="{91FDFF2A-43A4-134E-8AD4-600522694A33}"/>
              </a:ext>
            </a:extLst>
          </p:cNvPr>
          <p:cNvSpPr/>
          <p:nvPr userDrawn="1"/>
        </p:nvSpPr>
        <p:spPr>
          <a:xfrm>
            <a:off x="0" y="0"/>
            <a:ext cx="12192000" cy="6858000"/>
          </a:xfrm>
          <a:prstGeom prst="rect">
            <a:avLst/>
          </a:prstGeom>
          <a:gradFill>
            <a:gsLst>
              <a:gs pos="0">
                <a:schemeClr val="tx2">
                  <a:lumMod val="0"/>
                  <a:alpha val="70000"/>
                </a:schemeClr>
              </a:gs>
              <a:gs pos="98000">
                <a:schemeClr val="tx2">
                  <a:lumMod val="34000"/>
                  <a:alpha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10" name="Picture 9" descr="A picture containing clipart&#10;&#10;Description automatically generated">
            <a:extLst>
              <a:ext uri="{FF2B5EF4-FFF2-40B4-BE49-F238E27FC236}">
                <a16:creationId xmlns:a16="http://schemas.microsoft.com/office/drawing/2014/main" id="{DF4376E2-8D05-944D-888B-1D9179E886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9" name="Content Placeholder 2">
            <a:extLst>
              <a:ext uri="{FF2B5EF4-FFF2-40B4-BE49-F238E27FC236}">
                <a16:creationId xmlns:a16="http://schemas.microsoft.com/office/drawing/2014/main" id="{8EEEE209-851E-9B44-9A57-A53128FC5E4F}"/>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1" name="Content Placeholder 2">
            <a:extLst>
              <a:ext uri="{FF2B5EF4-FFF2-40B4-BE49-F238E27FC236}">
                <a16:creationId xmlns:a16="http://schemas.microsoft.com/office/drawing/2014/main" id="{D61DAF58-AE23-9C48-87CD-77B6F1E838B0}"/>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Higher Education</a:t>
            </a:r>
          </a:p>
          <a:p>
            <a:pPr lvl="0"/>
            <a:r>
              <a:rPr lang="en-US"/>
              <a:t>Presentations</a:t>
            </a:r>
          </a:p>
        </p:txBody>
      </p:sp>
      <p:sp>
        <p:nvSpPr>
          <p:cNvPr id="2" name="Slide Number Placeholder 1">
            <a:extLst>
              <a:ext uri="{FF2B5EF4-FFF2-40B4-BE49-F238E27FC236}">
                <a16:creationId xmlns:a16="http://schemas.microsoft.com/office/drawing/2014/main" id="{44622E3D-707E-480C-883A-01B03B011A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648938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or PAC">
    <p:spTree>
      <p:nvGrpSpPr>
        <p:cNvPr id="1" name=""/>
        <p:cNvGrpSpPr/>
        <p:nvPr/>
      </p:nvGrpSpPr>
      <p:grpSpPr>
        <a:xfrm>
          <a:off x="0" y="0"/>
          <a:ext cx="0" cy="0"/>
          <a:chOff x="0" y="0"/>
          <a:chExt cx="0" cy="0"/>
        </a:xfrm>
      </p:grpSpPr>
      <p:pic>
        <p:nvPicPr>
          <p:cNvPr id="3" name="Picture 2" descr="A picture containing indoor, red, sitting, kitchen&#10;&#10;Description automatically generated">
            <a:extLst>
              <a:ext uri="{FF2B5EF4-FFF2-40B4-BE49-F238E27FC236}">
                <a16:creationId xmlns:a16="http://schemas.microsoft.com/office/drawing/2014/main" id="{6EEBCD84-4FE1-AF43-ABD8-04E6AD5BB44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218812" cy="6857999"/>
          </a:xfrm>
          <a:prstGeom prst="rect">
            <a:avLst/>
          </a:prstGeom>
        </p:spPr>
      </p:pic>
      <p:sp>
        <p:nvSpPr>
          <p:cNvPr id="9" name="Rectangle 8">
            <a:extLst>
              <a:ext uri="{FF2B5EF4-FFF2-40B4-BE49-F238E27FC236}">
                <a16:creationId xmlns:a16="http://schemas.microsoft.com/office/drawing/2014/main" id="{CC3E856D-6D70-694B-8A3B-921EE659CB78}"/>
              </a:ext>
            </a:extLst>
          </p:cNvPr>
          <p:cNvSpPr/>
          <p:nvPr userDrawn="1"/>
        </p:nvSpPr>
        <p:spPr>
          <a:xfrm>
            <a:off x="0" y="0"/>
            <a:ext cx="12192000" cy="6858000"/>
          </a:xfrm>
          <a:prstGeom prst="rect">
            <a:avLst/>
          </a:prstGeom>
          <a:gradFill>
            <a:gsLst>
              <a:gs pos="0">
                <a:schemeClr val="tx2">
                  <a:lumMod val="0"/>
                  <a:alpha val="60000"/>
                </a:schemeClr>
              </a:gs>
              <a:gs pos="99000">
                <a:schemeClr val="tx2">
                  <a:lumMod val="34000"/>
                  <a:alpha val="1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11" name="Picture 10" descr="A picture containing clipart&#10;&#10;Description automatically generated">
            <a:extLst>
              <a:ext uri="{FF2B5EF4-FFF2-40B4-BE49-F238E27FC236}">
                <a16:creationId xmlns:a16="http://schemas.microsoft.com/office/drawing/2014/main" id="{F3A7CBBE-3D7C-BE40-B7C9-792BBA9B554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10" name="Content Placeholder 2">
            <a:extLst>
              <a:ext uri="{FF2B5EF4-FFF2-40B4-BE49-F238E27FC236}">
                <a16:creationId xmlns:a16="http://schemas.microsoft.com/office/drawing/2014/main" id="{DEF242CA-748A-534E-9F57-0A1806657807}"/>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2" name="Content Placeholder 2">
            <a:extLst>
              <a:ext uri="{FF2B5EF4-FFF2-40B4-BE49-F238E27FC236}">
                <a16:creationId xmlns:a16="http://schemas.microsoft.com/office/drawing/2014/main" id="{674652DD-2600-6E44-9BFE-3F212D6606AA}"/>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Performing Arts </a:t>
            </a:r>
            <a:r>
              <a:rPr lang="en-US" err="1"/>
              <a:t>Centres</a:t>
            </a:r>
            <a:endParaRPr lang="en-US"/>
          </a:p>
          <a:p>
            <a:pPr lvl="0"/>
            <a:r>
              <a:rPr lang="en-US"/>
              <a:t>Presentations</a:t>
            </a:r>
          </a:p>
        </p:txBody>
      </p:sp>
      <p:sp>
        <p:nvSpPr>
          <p:cNvPr id="2" name="Slide Number Placeholder 1">
            <a:extLst>
              <a:ext uri="{FF2B5EF4-FFF2-40B4-BE49-F238E27FC236}">
                <a16:creationId xmlns:a16="http://schemas.microsoft.com/office/drawing/2014/main" id="{03BC4757-36F9-E7BE-0244-7DFA9E3678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247055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riple Timeline">
    <p:spTree>
      <p:nvGrpSpPr>
        <p:cNvPr id="1" name=""/>
        <p:cNvGrpSpPr/>
        <p:nvPr/>
      </p:nvGrpSpPr>
      <p:grpSpPr>
        <a:xfrm>
          <a:off x="0" y="0"/>
          <a:ext cx="0" cy="0"/>
          <a:chOff x="0" y="0"/>
          <a:chExt cx="0" cy="0"/>
        </a:xfrm>
      </p:grpSpPr>
      <p:sp>
        <p:nvSpPr>
          <p:cNvPr id="49" name="Text Placeholder 48">
            <a:extLst>
              <a:ext uri="{FF2B5EF4-FFF2-40B4-BE49-F238E27FC236}">
                <a16:creationId xmlns:a16="http://schemas.microsoft.com/office/drawing/2014/main" id="{14742123-85C4-4775-80AC-721BD7C16285}"/>
              </a:ext>
            </a:extLst>
          </p:cNvPr>
          <p:cNvSpPr>
            <a:spLocks noGrp="1"/>
          </p:cNvSpPr>
          <p:nvPr>
            <p:ph type="body" sz="quarter" idx="10" hasCustomPrompt="1"/>
          </p:nvPr>
        </p:nvSpPr>
        <p:spPr>
          <a:xfrm>
            <a:off x="1580060" y="1776098"/>
            <a:ext cx="2159000" cy="302186"/>
          </a:xfrm>
        </p:spPr>
        <p:txBody>
          <a:bodyPr>
            <a:noAutofit/>
          </a:bodyPr>
          <a:lstStyle>
            <a:lvl1pPr marL="0" indent="0">
              <a:buNone/>
              <a:defRPr sz="18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51" name="Text Placeholder 50">
            <a:extLst>
              <a:ext uri="{FF2B5EF4-FFF2-40B4-BE49-F238E27FC236}">
                <a16:creationId xmlns:a16="http://schemas.microsoft.com/office/drawing/2014/main" id="{E1001174-581F-41A6-864B-D3BE932C2E47}"/>
              </a:ext>
            </a:extLst>
          </p:cNvPr>
          <p:cNvSpPr>
            <a:spLocks noGrp="1"/>
          </p:cNvSpPr>
          <p:nvPr>
            <p:ph type="body" sz="quarter" idx="11"/>
          </p:nvPr>
        </p:nvSpPr>
        <p:spPr>
          <a:xfrm>
            <a:off x="1580060" y="2111375"/>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2" name="Text Placeholder 48">
            <a:extLst>
              <a:ext uri="{FF2B5EF4-FFF2-40B4-BE49-F238E27FC236}">
                <a16:creationId xmlns:a16="http://schemas.microsoft.com/office/drawing/2014/main" id="{2B649793-2AFC-43EE-8172-0EAB326F1130}"/>
              </a:ext>
            </a:extLst>
          </p:cNvPr>
          <p:cNvSpPr>
            <a:spLocks noGrp="1"/>
          </p:cNvSpPr>
          <p:nvPr>
            <p:ph type="body" sz="quarter" idx="12" hasCustomPrompt="1"/>
          </p:nvPr>
        </p:nvSpPr>
        <p:spPr>
          <a:xfrm>
            <a:off x="5674540" y="1776098"/>
            <a:ext cx="2159000" cy="302186"/>
          </a:xfrm>
        </p:spPr>
        <p:txBody>
          <a:bodyPr>
            <a:noAutofit/>
          </a:bodyPr>
          <a:lstStyle>
            <a:lvl1pPr marL="0" indent="0">
              <a:buNone/>
              <a:defRPr sz="18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53" name="Text Placeholder 50">
            <a:extLst>
              <a:ext uri="{FF2B5EF4-FFF2-40B4-BE49-F238E27FC236}">
                <a16:creationId xmlns:a16="http://schemas.microsoft.com/office/drawing/2014/main" id="{5B27745F-27CA-45D0-BE8E-A9C3B168F465}"/>
              </a:ext>
            </a:extLst>
          </p:cNvPr>
          <p:cNvSpPr>
            <a:spLocks noGrp="1"/>
          </p:cNvSpPr>
          <p:nvPr>
            <p:ph type="body" sz="quarter" idx="13"/>
          </p:nvPr>
        </p:nvSpPr>
        <p:spPr>
          <a:xfrm>
            <a:off x="5674540" y="2111375"/>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4" name="Text Placeholder 48">
            <a:extLst>
              <a:ext uri="{FF2B5EF4-FFF2-40B4-BE49-F238E27FC236}">
                <a16:creationId xmlns:a16="http://schemas.microsoft.com/office/drawing/2014/main" id="{58782C77-F426-4586-AF09-D07E1E8737F4}"/>
              </a:ext>
            </a:extLst>
          </p:cNvPr>
          <p:cNvSpPr>
            <a:spLocks noGrp="1"/>
          </p:cNvSpPr>
          <p:nvPr>
            <p:ph type="body" sz="quarter" idx="14" hasCustomPrompt="1"/>
          </p:nvPr>
        </p:nvSpPr>
        <p:spPr>
          <a:xfrm>
            <a:off x="9697900" y="1776098"/>
            <a:ext cx="2159000" cy="302186"/>
          </a:xfrm>
        </p:spPr>
        <p:txBody>
          <a:bodyPr>
            <a:noAutofit/>
          </a:bodyPr>
          <a:lstStyle>
            <a:lvl1pPr marL="0" indent="0">
              <a:buNone/>
              <a:defRPr sz="18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55" name="Text Placeholder 50">
            <a:extLst>
              <a:ext uri="{FF2B5EF4-FFF2-40B4-BE49-F238E27FC236}">
                <a16:creationId xmlns:a16="http://schemas.microsoft.com/office/drawing/2014/main" id="{E04DA729-6A59-4BC5-8955-DF4D12F1259F}"/>
              </a:ext>
            </a:extLst>
          </p:cNvPr>
          <p:cNvSpPr>
            <a:spLocks noGrp="1"/>
          </p:cNvSpPr>
          <p:nvPr>
            <p:ph type="body" sz="quarter" idx="15"/>
          </p:nvPr>
        </p:nvSpPr>
        <p:spPr>
          <a:xfrm>
            <a:off x="9697900" y="2111375"/>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6" name="Text Placeholder 48">
            <a:extLst>
              <a:ext uri="{FF2B5EF4-FFF2-40B4-BE49-F238E27FC236}">
                <a16:creationId xmlns:a16="http://schemas.microsoft.com/office/drawing/2014/main" id="{F6AF03D4-E441-4447-876C-A1B030223E2D}"/>
              </a:ext>
            </a:extLst>
          </p:cNvPr>
          <p:cNvSpPr>
            <a:spLocks noGrp="1"/>
          </p:cNvSpPr>
          <p:nvPr>
            <p:ph type="body" sz="quarter" idx="16" hasCustomPrompt="1"/>
          </p:nvPr>
        </p:nvSpPr>
        <p:spPr>
          <a:xfrm>
            <a:off x="1580060" y="2914739"/>
            <a:ext cx="2159000" cy="302186"/>
          </a:xfrm>
        </p:spPr>
        <p:txBody>
          <a:bodyPr>
            <a:noAutofit/>
          </a:bodyPr>
          <a:lstStyle>
            <a:lvl1pPr marL="0" indent="0">
              <a:buNone/>
              <a:defRPr sz="18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57" name="Text Placeholder 50">
            <a:extLst>
              <a:ext uri="{FF2B5EF4-FFF2-40B4-BE49-F238E27FC236}">
                <a16:creationId xmlns:a16="http://schemas.microsoft.com/office/drawing/2014/main" id="{679D428E-9700-4E19-8364-70006C3E765E}"/>
              </a:ext>
            </a:extLst>
          </p:cNvPr>
          <p:cNvSpPr>
            <a:spLocks noGrp="1"/>
          </p:cNvSpPr>
          <p:nvPr>
            <p:ph type="body" sz="quarter" idx="17"/>
          </p:nvPr>
        </p:nvSpPr>
        <p:spPr>
          <a:xfrm>
            <a:off x="1580060" y="3254810"/>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8" name="Text Placeholder 48">
            <a:extLst>
              <a:ext uri="{FF2B5EF4-FFF2-40B4-BE49-F238E27FC236}">
                <a16:creationId xmlns:a16="http://schemas.microsoft.com/office/drawing/2014/main" id="{5B64A0D9-EA5C-4EC1-981A-0FD223A62FB0}"/>
              </a:ext>
            </a:extLst>
          </p:cNvPr>
          <p:cNvSpPr>
            <a:spLocks noGrp="1"/>
          </p:cNvSpPr>
          <p:nvPr>
            <p:ph type="body" sz="quarter" idx="18" hasCustomPrompt="1"/>
          </p:nvPr>
        </p:nvSpPr>
        <p:spPr>
          <a:xfrm>
            <a:off x="5674540" y="2914739"/>
            <a:ext cx="2159000" cy="302186"/>
          </a:xfrm>
        </p:spPr>
        <p:txBody>
          <a:bodyPr>
            <a:noAutofit/>
          </a:bodyPr>
          <a:lstStyle>
            <a:lvl1pPr marL="0" indent="0">
              <a:buNone/>
              <a:defRPr sz="18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59" name="Text Placeholder 50">
            <a:extLst>
              <a:ext uri="{FF2B5EF4-FFF2-40B4-BE49-F238E27FC236}">
                <a16:creationId xmlns:a16="http://schemas.microsoft.com/office/drawing/2014/main" id="{7F9CD6F4-7AEE-42A4-B26D-96BE3E900368}"/>
              </a:ext>
            </a:extLst>
          </p:cNvPr>
          <p:cNvSpPr>
            <a:spLocks noGrp="1"/>
          </p:cNvSpPr>
          <p:nvPr>
            <p:ph type="body" sz="quarter" idx="19"/>
          </p:nvPr>
        </p:nvSpPr>
        <p:spPr>
          <a:xfrm>
            <a:off x="5674540" y="3254810"/>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0" name="Text Placeholder 48">
            <a:extLst>
              <a:ext uri="{FF2B5EF4-FFF2-40B4-BE49-F238E27FC236}">
                <a16:creationId xmlns:a16="http://schemas.microsoft.com/office/drawing/2014/main" id="{82EA5B58-66CC-4197-BAC3-D0A39558DB0F}"/>
              </a:ext>
            </a:extLst>
          </p:cNvPr>
          <p:cNvSpPr>
            <a:spLocks noGrp="1"/>
          </p:cNvSpPr>
          <p:nvPr>
            <p:ph type="body" sz="quarter" idx="20" hasCustomPrompt="1"/>
          </p:nvPr>
        </p:nvSpPr>
        <p:spPr>
          <a:xfrm>
            <a:off x="9697900" y="2914739"/>
            <a:ext cx="2159000" cy="302186"/>
          </a:xfrm>
        </p:spPr>
        <p:txBody>
          <a:bodyPr>
            <a:noAutofit/>
          </a:bodyPr>
          <a:lstStyle>
            <a:lvl1pPr marL="0" indent="0">
              <a:buNone/>
              <a:defRPr sz="18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61" name="Text Placeholder 50">
            <a:extLst>
              <a:ext uri="{FF2B5EF4-FFF2-40B4-BE49-F238E27FC236}">
                <a16:creationId xmlns:a16="http://schemas.microsoft.com/office/drawing/2014/main" id="{B76C47B4-A585-4CAC-933A-2E6D1938D171}"/>
              </a:ext>
            </a:extLst>
          </p:cNvPr>
          <p:cNvSpPr>
            <a:spLocks noGrp="1"/>
          </p:cNvSpPr>
          <p:nvPr>
            <p:ph type="body" sz="quarter" idx="21"/>
          </p:nvPr>
        </p:nvSpPr>
        <p:spPr>
          <a:xfrm>
            <a:off x="9697900" y="3254810"/>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2" name="Text Placeholder 48">
            <a:extLst>
              <a:ext uri="{FF2B5EF4-FFF2-40B4-BE49-F238E27FC236}">
                <a16:creationId xmlns:a16="http://schemas.microsoft.com/office/drawing/2014/main" id="{563D0C18-5125-4D0F-B46D-76AE182B3FA2}"/>
              </a:ext>
            </a:extLst>
          </p:cNvPr>
          <p:cNvSpPr>
            <a:spLocks noGrp="1"/>
          </p:cNvSpPr>
          <p:nvPr>
            <p:ph type="body" sz="quarter" idx="22" hasCustomPrompt="1"/>
          </p:nvPr>
        </p:nvSpPr>
        <p:spPr>
          <a:xfrm>
            <a:off x="1580060" y="4057987"/>
            <a:ext cx="2159000" cy="302186"/>
          </a:xfrm>
        </p:spPr>
        <p:txBody>
          <a:bodyPr>
            <a:noAutofit/>
          </a:bodyPr>
          <a:lstStyle>
            <a:lvl1pPr marL="0" indent="0">
              <a:buNone/>
              <a:defRPr sz="18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63" name="Text Placeholder 50">
            <a:extLst>
              <a:ext uri="{FF2B5EF4-FFF2-40B4-BE49-F238E27FC236}">
                <a16:creationId xmlns:a16="http://schemas.microsoft.com/office/drawing/2014/main" id="{10634501-CE83-42B9-8572-5C6B73710869}"/>
              </a:ext>
            </a:extLst>
          </p:cNvPr>
          <p:cNvSpPr>
            <a:spLocks noGrp="1"/>
          </p:cNvSpPr>
          <p:nvPr>
            <p:ph type="body" sz="quarter" idx="23"/>
          </p:nvPr>
        </p:nvSpPr>
        <p:spPr>
          <a:xfrm>
            <a:off x="1580060" y="4392591"/>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4" name="Text Placeholder 48">
            <a:extLst>
              <a:ext uri="{FF2B5EF4-FFF2-40B4-BE49-F238E27FC236}">
                <a16:creationId xmlns:a16="http://schemas.microsoft.com/office/drawing/2014/main" id="{54844B85-1B28-4340-AA8C-10A0C2A36C9E}"/>
              </a:ext>
            </a:extLst>
          </p:cNvPr>
          <p:cNvSpPr>
            <a:spLocks noGrp="1"/>
          </p:cNvSpPr>
          <p:nvPr>
            <p:ph type="body" sz="quarter" idx="24" hasCustomPrompt="1"/>
          </p:nvPr>
        </p:nvSpPr>
        <p:spPr>
          <a:xfrm>
            <a:off x="5674540" y="4057987"/>
            <a:ext cx="2159000" cy="302186"/>
          </a:xfrm>
        </p:spPr>
        <p:txBody>
          <a:bodyPr>
            <a:noAutofit/>
          </a:bodyPr>
          <a:lstStyle>
            <a:lvl1pPr marL="0" indent="0">
              <a:buNone/>
              <a:defRPr sz="18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65" name="Text Placeholder 50">
            <a:extLst>
              <a:ext uri="{FF2B5EF4-FFF2-40B4-BE49-F238E27FC236}">
                <a16:creationId xmlns:a16="http://schemas.microsoft.com/office/drawing/2014/main" id="{31BB84F0-3823-46DB-BCEF-5EF3F8E680CF}"/>
              </a:ext>
            </a:extLst>
          </p:cNvPr>
          <p:cNvSpPr>
            <a:spLocks noGrp="1"/>
          </p:cNvSpPr>
          <p:nvPr>
            <p:ph type="body" sz="quarter" idx="25"/>
          </p:nvPr>
        </p:nvSpPr>
        <p:spPr>
          <a:xfrm>
            <a:off x="5674540" y="4392591"/>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6" name="Text Placeholder 48">
            <a:extLst>
              <a:ext uri="{FF2B5EF4-FFF2-40B4-BE49-F238E27FC236}">
                <a16:creationId xmlns:a16="http://schemas.microsoft.com/office/drawing/2014/main" id="{D4D4EE7B-E029-47B3-BC18-D53E810711CE}"/>
              </a:ext>
            </a:extLst>
          </p:cNvPr>
          <p:cNvSpPr>
            <a:spLocks noGrp="1"/>
          </p:cNvSpPr>
          <p:nvPr>
            <p:ph type="body" sz="quarter" idx="26" hasCustomPrompt="1"/>
          </p:nvPr>
        </p:nvSpPr>
        <p:spPr>
          <a:xfrm>
            <a:off x="9697900" y="4057987"/>
            <a:ext cx="2159000" cy="302186"/>
          </a:xfrm>
        </p:spPr>
        <p:txBody>
          <a:bodyPr>
            <a:noAutofit/>
          </a:bodyPr>
          <a:lstStyle>
            <a:lvl1pPr marL="0" indent="0">
              <a:buNone/>
              <a:defRPr sz="18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67" name="Text Placeholder 50">
            <a:extLst>
              <a:ext uri="{FF2B5EF4-FFF2-40B4-BE49-F238E27FC236}">
                <a16:creationId xmlns:a16="http://schemas.microsoft.com/office/drawing/2014/main" id="{C088BE45-14DC-4551-A5FC-93D0BA991882}"/>
              </a:ext>
            </a:extLst>
          </p:cNvPr>
          <p:cNvSpPr>
            <a:spLocks noGrp="1"/>
          </p:cNvSpPr>
          <p:nvPr>
            <p:ph type="body" sz="quarter" idx="27"/>
          </p:nvPr>
        </p:nvSpPr>
        <p:spPr>
          <a:xfrm>
            <a:off x="9697900" y="4392591"/>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8" name="Text Placeholder 48">
            <a:extLst>
              <a:ext uri="{FF2B5EF4-FFF2-40B4-BE49-F238E27FC236}">
                <a16:creationId xmlns:a16="http://schemas.microsoft.com/office/drawing/2014/main" id="{120E072F-4FF5-422F-B7FD-BE3DF026010F}"/>
              </a:ext>
            </a:extLst>
          </p:cNvPr>
          <p:cNvSpPr>
            <a:spLocks noGrp="1"/>
          </p:cNvSpPr>
          <p:nvPr>
            <p:ph type="body" sz="quarter" idx="28" hasCustomPrompt="1"/>
          </p:nvPr>
        </p:nvSpPr>
        <p:spPr>
          <a:xfrm>
            <a:off x="1580060" y="5231920"/>
            <a:ext cx="2159000" cy="302186"/>
          </a:xfrm>
        </p:spPr>
        <p:txBody>
          <a:bodyPr>
            <a:noAutofit/>
          </a:bodyPr>
          <a:lstStyle>
            <a:lvl1pPr marL="0" indent="0">
              <a:buNone/>
              <a:defRPr sz="18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69" name="Text Placeholder 50">
            <a:extLst>
              <a:ext uri="{FF2B5EF4-FFF2-40B4-BE49-F238E27FC236}">
                <a16:creationId xmlns:a16="http://schemas.microsoft.com/office/drawing/2014/main" id="{E73E6162-F4E3-4F6D-BA12-6B5918E23B8E}"/>
              </a:ext>
            </a:extLst>
          </p:cNvPr>
          <p:cNvSpPr>
            <a:spLocks noGrp="1"/>
          </p:cNvSpPr>
          <p:nvPr>
            <p:ph type="body" sz="quarter" idx="29"/>
          </p:nvPr>
        </p:nvSpPr>
        <p:spPr>
          <a:xfrm>
            <a:off x="1580060" y="5566524"/>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70" name="Text Placeholder 48">
            <a:extLst>
              <a:ext uri="{FF2B5EF4-FFF2-40B4-BE49-F238E27FC236}">
                <a16:creationId xmlns:a16="http://schemas.microsoft.com/office/drawing/2014/main" id="{C9938F8E-67A2-401C-882C-ED04C7E5224B}"/>
              </a:ext>
            </a:extLst>
          </p:cNvPr>
          <p:cNvSpPr>
            <a:spLocks noGrp="1"/>
          </p:cNvSpPr>
          <p:nvPr>
            <p:ph type="body" sz="quarter" idx="30" hasCustomPrompt="1"/>
          </p:nvPr>
        </p:nvSpPr>
        <p:spPr>
          <a:xfrm>
            <a:off x="5674540" y="5231920"/>
            <a:ext cx="2159000" cy="302186"/>
          </a:xfrm>
        </p:spPr>
        <p:txBody>
          <a:bodyPr>
            <a:noAutofit/>
          </a:bodyPr>
          <a:lstStyle>
            <a:lvl1pPr marL="0" indent="0">
              <a:buNone/>
              <a:defRPr sz="18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71" name="Text Placeholder 50">
            <a:extLst>
              <a:ext uri="{FF2B5EF4-FFF2-40B4-BE49-F238E27FC236}">
                <a16:creationId xmlns:a16="http://schemas.microsoft.com/office/drawing/2014/main" id="{E683DBE3-DCA5-4538-A253-E60ED2C4B621}"/>
              </a:ext>
            </a:extLst>
          </p:cNvPr>
          <p:cNvSpPr>
            <a:spLocks noGrp="1"/>
          </p:cNvSpPr>
          <p:nvPr>
            <p:ph type="body" sz="quarter" idx="31"/>
          </p:nvPr>
        </p:nvSpPr>
        <p:spPr>
          <a:xfrm>
            <a:off x="5674540" y="5566524"/>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72" name="Text Placeholder 48">
            <a:extLst>
              <a:ext uri="{FF2B5EF4-FFF2-40B4-BE49-F238E27FC236}">
                <a16:creationId xmlns:a16="http://schemas.microsoft.com/office/drawing/2014/main" id="{6F8B9E2C-BE06-4536-A348-4640A2DA1BFC}"/>
              </a:ext>
            </a:extLst>
          </p:cNvPr>
          <p:cNvSpPr>
            <a:spLocks noGrp="1"/>
          </p:cNvSpPr>
          <p:nvPr>
            <p:ph type="body" sz="quarter" idx="32" hasCustomPrompt="1"/>
          </p:nvPr>
        </p:nvSpPr>
        <p:spPr>
          <a:xfrm>
            <a:off x="9697900" y="5231920"/>
            <a:ext cx="2159000" cy="302186"/>
          </a:xfrm>
        </p:spPr>
        <p:txBody>
          <a:bodyPr>
            <a:noAutofit/>
          </a:bodyPr>
          <a:lstStyle>
            <a:lvl1pPr marL="0" indent="0">
              <a:buNone/>
              <a:defRPr sz="18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73" name="Text Placeholder 50">
            <a:extLst>
              <a:ext uri="{FF2B5EF4-FFF2-40B4-BE49-F238E27FC236}">
                <a16:creationId xmlns:a16="http://schemas.microsoft.com/office/drawing/2014/main" id="{B9A57CE7-FAE2-490F-A8F8-402B5F3A7443}"/>
              </a:ext>
            </a:extLst>
          </p:cNvPr>
          <p:cNvSpPr>
            <a:spLocks noGrp="1"/>
          </p:cNvSpPr>
          <p:nvPr>
            <p:ph type="body" sz="quarter" idx="33"/>
          </p:nvPr>
        </p:nvSpPr>
        <p:spPr>
          <a:xfrm>
            <a:off x="9697900" y="5566524"/>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 name="Title 1">
            <a:extLst>
              <a:ext uri="{FF2B5EF4-FFF2-40B4-BE49-F238E27FC236}">
                <a16:creationId xmlns:a16="http://schemas.microsoft.com/office/drawing/2014/main" id="{AA611859-7CC8-480B-BA0E-18BB16B3047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1913400"/>
      </p:ext>
    </p:extLst>
  </p:cSld>
  <p:clrMapOvr>
    <a:masterClrMapping/>
  </p:clrMapOvr>
  <p:extLst>
    <p:ext uri="{DCECCB84-F9BA-43D5-87BE-67443E8EF086}">
      <p15:sldGuideLst xmlns:p15="http://schemas.microsoft.com/office/powerpoint/2012/main">
        <p15:guide id="1" pos="2544" userDrawn="1">
          <p15:clr>
            <a:srgbClr val="FBAE40"/>
          </p15:clr>
        </p15:guide>
        <p15:guide id="2" pos="5112">
          <p15:clr>
            <a:srgbClr val="FBAE40"/>
          </p15:clr>
        </p15:guide>
        <p15:guide id="4" pos="5256">
          <p15:clr>
            <a:srgbClr val="5ACBF0"/>
          </p15:clr>
        </p15:guide>
        <p15:guide id="5" pos="4968" userDrawn="1">
          <p15:clr>
            <a:srgbClr val="5ACBF0"/>
          </p15:clr>
        </p15:guide>
        <p15:guide id="6" pos="2688" userDrawn="1">
          <p15:clr>
            <a:srgbClr val="5ACBF0"/>
          </p15:clr>
        </p15:guide>
        <p15:guide id="7" pos="2400" userDrawn="1">
          <p15:clr>
            <a:srgbClr val="5ACBF0"/>
          </p15:clr>
        </p15:guide>
        <p15:guide id="10" pos="144">
          <p15:clr>
            <a:srgbClr val="5ACBF0"/>
          </p15:clr>
        </p15:guide>
        <p15:guide id="11" orient="horz" pos="4176">
          <p15:clr>
            <a:srgbClr val="5ACBF0"/>
          </p15:clr>
        </p15:guide>
        <p15:guide id="12" pos="7536">
          <p15:clr>
            <a:srgbClr val="5ACBF0"/>
          </p15:clr>
        </p15:guide>
        <p15:guide id="13" orient="horz" pos="144">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for Gov Councils">
    <p:spTree>
      <p:nvGrpSpPr>
        <p:cNvPr id="1" name=""/>
        <p:cNvGrpSpPr/>
        <p:nvPr/>
      </p:nvGrpSpPr>
      <p:grpSpPr>
        <a:xfrm>
          <a:off x="0" y="0"/>
          <a:ext cx="0" cy="0"/>
          <a:chOff x="0" y="0"/>
          <a:chExt cx="0" cy="0"/>
        </a:xfrm>
      </p:grpSpPr>
      <p:pic>
        <p:nvPicPr>
          <p:cNvPr id="4" name="Picture 3" descr="An aerial view of a city&#10;&#10;Description automatically generated">
            <a:extLst>
              <a:ext uri="{FF2B5EF4-FFF2-40B4-BE49-F238E27FC236}">
                <a16:creationId xmlns:a16="http://schemas.microsoft.com/office/drawing/2014/main" id="{F0FAEDF5-249B-AB45-9409-86EB403714E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204767" cy="6858000"/>
          </a:xfrm>
          <a:prstGeom prst="rect">
            <a:avLst/>
          </a:prstGeom>
        </p:spPr>
      </p:pic>
      <p:sp>
        <p:nvSpPr>
          <p:cNvPr id="9" name="Rectangle 8">
            <a:extLst>
              <a:ext uri="{FF2B5EF4-FFF2-40B4-BE49-F238E27FC236}">
                <a16:creationId xmlns:a16="http://schemas.microsoft.com/office/drawing/2014/main" id="{CC3E856D-6D70-694B-8A3B-921EE659CB78}"/>
              </a:ext>
            </a:extLst>
          </p:cNvPr>
          <p:cNvSpPr/>
          <p:nvPr userDrawn="1"/>
        </p:nvSpPr>
        <p:spPr>
          <a:xfrm>
            <a:off x="1" y="0"/>
            <a:ext cx="12191999" cy="6858000"/>
          </a:xfrm>
          <a:prstGeom prst="rect">
            <a:avLst/>
          </a:prstGeom>
          <a:gradFill>
            <a:gsLst>
              <a:gs pos="0">
                <a:schemeClr val="tx2">
                  <a:lumMod val="0"/>
                  <a:alpha val="68000"/>
                </a:schemeClr>
              </a:gs>
              <a:gs pos="99000">
                <a:schemeClr val="tx2">
                  <a:lumMod val="34000"/>
                  <a:alpha val="4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11" name="Picture 10" descr="A picture containing clipart&#10;&#10;Description automatically generated">
            <a:extLst>
              <a:ext uri="{FF2B5EF4-FFF2-40B4-BE49-F238E27FC236}">
                <a16:creationId xmlns:a16="http://schemas.microsoft.com/office/drawing/2014/main" id="{E9719272-9EBE-AB4E-B868-FFA4BA5D57F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10" name="Content Placeholder 2">
            <a:extLst>
              <a:ext uri="{FF2B5EF4-FFF2-40B4-BE49-F238E27FC236}">
                <a16:creationId xmlns:a16="http://schemas.microsoft.com/office/drawing/2014/main" id="{048C58D9-2C25-8745-A18F-F6756889B9AA}"/>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2" name="Content Placeholder 2">
            <a:extLst>
              <a:ext uri="{FF2B5EF4-FFF2-40B4-BE49-F238E27FC236}">
                <a16:creationId xmlns:a16="http://schemas.microsoft.com/office/drawing/2014/main" id="{8AA83142-C92C-6A4A-8F97-FF04C770FA0E}"/>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Government &amp; Councils</a:t>
            </a:r>
          </a:p>
          <a:p>
            <a:pPr lvl="0"/>
            <a:r>
              <a:rPr lang="en-US"/>
              <a:t>Presentations</a:t>
            </a:r>
          </a:p>
        </p:txBody>
      </p:sp>
      <p:sp>
        <p:nvSpPr>
          <p:cNvPr id="2" name="Slide Number Placeholder 1">
            <a:extLst>
              <a:ext uri="{FF2B5EF4-FFF2-40B4-BE49-F238E27FC236}">
                <a16:creationId xmlns:a16="http://schemas.microsoft.com/office/drawing/2014/main" id="{3C97B9EF-6A90-0612-CEEB-2CC3E5F4C3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473051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for Fairs">
    <p:spTree>
      <p:nvGrpSpPr>
        <p:cNvPr id="1" name=""/>
        <p:cNvGrpSpPr/>
        <p:nvPr/>
      </p:nvGrpSpPr>
      <p:grpSpPr>
        <a:xfrm>
          <a:off x="0" y="0"/>
          <a:ext cx="0" cy="0"/>
          <a:chOff x="0" y="0"/>
          <a:chExt cx="0" cy="0"/>
        </a:xfrm>
      </p:grpSpPr>
      <p:pic>
        <p:nvPicPr>
          <p:cNvPr id="3" name="Picture 2" descr="A picture containing ride, table, sitting, colorful&#10;&#10;Description automatically generated">
            <a:extLst>
              <a:ext uri="{FF2B5EF4-FFF2-40B4-BE49-F238E27FC236}">
                <a16:creationId xmlns:a16="http://schemas.microsoft.com/office/drawing/2014/main" id="{D26E7330-0DC4-1F49-941A-2238E7C1640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6904" cy="6858000"/>
          </a:xfrm>
          <a:prstGeom prst="rect">
            <a:avLst/>
          </a:prstGeom>
        </p:spPr>
      </p:pic>
      <p:sp>
        <p:nvSpPr>
          <p:cNvPr id="9" name="Rectangle 8">
            <a:extLst>
              <a:ext uri="{FF2B5EF4-FFF2-40B4-BE49-F238E27FC236}">
                <a16:creationId xmlns:a16="http://schemas.microsoft.com/office/drawing/2014/main" id="{CC3E856D-6D70-694B-8A3B-921EE659CB78}"/>
              </a:ext>
            </a:extLst>
          </p:cNvPr>
          <p:cNvSpPr/>
          <p:nvPr userDrawn="1"/>
        </p:nvSpPr>
        <p:spPr>
          <a:xfrm>
            <a:off x="2" y="0"/>
            <a:ext cx="12191997" cy="6858000"/>
          </a:xfrm>
          <a:prstGeom prst="rect">
            <a:avLst/>
          </a:prstGeom>
          <a:gradFill>
            <a:gsLst>
              <a:gs pos="0">
                <a:schemeClr val="tx2">
                  <a:lumMod val="0"/>
                  <a:alpha val="70000"/>
                </a:schemeClr>
              </a:gs>
              <a:gs pos="99000">
                <a:schemeClr val="tx2">
                  <a:lumMod val="34000"/>
                  <a:alpha val="4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11" name="Picture 10" descr="A picture containing clipart&#10;&#10;Description automatically generated">
            <a:extLst>
              <a:ext uri="{FF2B5EF4-FFF2-40B4-BE49-F238E27FC236}">
                <a16:creationId xmlns:a16="http://schemas.microsoft.com/office/drawing/2014/main" id="{4BFDEDD9-2C00-C747-9501-58FE103CFA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10" name="Content Placeholder 2">
            <a:extLst>
              <a:ext uri="{FF2B5EF4-FFF2-40B4-BE49-F238E27FC236}">
                <a16:creationId xmlns:a16="http://schemas.microsoft.com/office/drawing/2014/main" id="{1B80DAAC-E565-6947-AE57-7B013DC3DBD8}"/>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2" name="Content Placeholder 2">
            <a:extLst>
              <a:ext uri="{FF2B5EF4-FFF2-40B4-BE49-F238E27FC236}">
                <a16:creationId xmlns:a16="http://schemas.microsoft.com/office/drawing/2014/main" id="{BC4F2D13-724C-974E-AC0F-6C5486E787B3}"/>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Fairs &amp; Fairgrounds</a:t>
            </a:r>
          </a:p>
          <a:p>
            <a:pPr lvl="0"/>
            <a:r>
              <a:rPr lang="en-US"/>
              <a:t>Presentations</a:t>
            </a:r>
          </a:p>
        </p:txBody>
      </p:sp>
      <p:sp>
        <p:nvSpPr>
          <p:cNvPr id="2" name="Slide Number Placeholder 1">
            <a:extLst>
              <a:ext uri="{FF2B5EF4-FFF2-40B4-BE49-F238E27FC236}">
                <a16:creationId xmlns:a16="http://schemas.microsoft.com/office/drawing/2014/main" id="{E5C504A3-F92E-9F5B-1DF5-5CA8DF2BAC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745317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Title slide general ">
    <p:spTree>
      <p:nvGrpSpPr>
        <p:cNvPr id="1" name=""/>
        <p:cNvGrpSpPr/>
        <p:nvPr/>
      </p:nvGrpSpPr>
      <p:grpSpPr>
        <a:xfrm>
          <a:off x="0" y="0"/>
          <a:ext cx="0" cy="0"/>
          <a:chOff x="0" y="0"/>
          <a:chExt cx="0" cy="0"/>
        </a:xfrm>
      </p:grpSpPr>
      <p:pic>
        <p:nvPicPr>
          <p:cNvPr id="7" name="Picture 6" descr="A blurry image of a stage&#10;&#10;Description automatically generated">
            <a:extLst>
              <a:ext uri="{FF2B5EF4-FFF2-40B4-BE49-F238E27FC236}">
                <a16:creationId xmlns:a16="http://schemas.microsoft.com/office/drawing/2014/main" id="{2D6F6DC7-9A98-4744-938D-707FB47872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A7C2BCEE-E41E-654C-A6EC-95922D743BC0}"/>
              </a:ext>
            </a:extLst>
          </p:cNvPr>
          <p:cNvSpPr/>
          <p:nvPr userDrawn="1"/>
        </p:nvSpPr>
        <p:spPr>
          <a:xfrm>
            <a:off x="0" y="0"/>
            <a:ext cx="12192000" cy="6858000"/>
          </a:xfrm>
          <a:prstGeom prst="rect">
            <a:avLst/>
          </a:prstGeom>
          <a:gradFill>
            <a:gsLst>
              <a:gs pos="0">
                <a:schemeClr val="tx2">
                  <a:alpha val="62000"/>
                  <a:lumMod val="0"/>
                </a:schemeClr>
              </a:gs>
              <a:gs pos="99000">
                <a:schemeClr val="tx2">
                  <a:alpha val="19000"/>
                  <a:lumMod val="3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Content Placeholder 2">
            <a:extLst>
              <a:ext uri="{FF2B5EF4-FFF2-40B4-BE49-F238E27FC236}">
                <a16:creationId xmlns:a16="http://schemas.microsoft.com/office/drawing/2014/main" id="{081F631D-17DF-5044-BA7F-5FBCFD08D468}"/>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0" name="Content Placeholder 2">
            <a:extLst>
              <a:ext uri="{FF2B5EF4-FFF2-40B4-BE49-F238E27FC236}">
                <a16:creationId xmlns:a16="http://schemas.microsoft.com/office/drawing/2014/main" id="{4822DB18-E7C5-3443-8C09-93398C8D6396}"/>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General</a:t>
            </a:r>
          </a:p>
          <a:p>
            <a:pPr lvl="0"/>
            <a:r>
              <a:rPr lang="en-US"/>
              <a:t>Presentations</a:t>
            </a:r>
          </a:p>
        </p:txBody>
      </p:sp>
      <p:pic>
        <p:nvPicPr>
          <p:cNvPr id="13" name="Picture 12" descr="A picture containing clipart&#10;&#10;Description automatically generated">
            <a:extLst>
              <a:ext uri="{FF2B5EF4-FFF2-40B4-BE49-F238E27FC236}">
                <a16:creationId xmlns:a16="http://schemas.microsoft.com/office/drawing/2014/main" id="{F4217565-A1B9-B54E-A92D-889C37F960C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B38B677E-DA61-443C-8FDE-2039D437FF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86562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Title slide general">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17664A-BFB7-3D44-8A99-DB4B11EDA24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A7C2BCEE-E41E-654C-A6EC-95922D743BC0}"/>
              </a:ext>
            </a:extLst>
          </p:cNvPr>
          <p:cNvSpPr/>
          <p:nvPr userDrawn="1"/>
        </p:nvSpPr>
        <p:spPr>
          <a:xfrm>
            <a:off x="0" y="0"/>
            <a:ext cx="12192000" cy="6858000"/>
          </a:xfrm>
          <a:prstGeom prst="rect">
            <a:avLst/>
          </a:prstGeom>
          <a:gradFill>
            <a:gsLst>
              <a:gs pos="0">
                <a:schemeClr val="tx2">
                  <a:lumMod val="0"/>
                  <a:alpha val="70000"/>
                </a:schemeClr>
              </a:gs>
              <a:gs pos="99000">
                <a:schemeClr val="tx2">
                  <a:lumMod val="34000"/>
                  <a:alpha val="49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Content Placeholder 2">
            <a:extLst>
              <a:ext uri="{FF2B5EF4-FFF2-40B4-BE49-F238E27FC236}">
                <a16:creationId xmlns:a16="http://schemas.microsoft.com/office/drawing/2014/main" id="{081F631D-17DF-5044-BA7F-5FBCFD08D468}"/>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mn-lt"/>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0" name="Content Placeholder 2">
            <a:extLst>
              <a:ext uri="{FF2B5EF4-FFF2-40B4-BE49-F238E27FC236}">
                <a16:creationId xmlns:a16="http://schemas.microsoft.com/office/drawing/2014/main" id="{4822DB18-E7C5-3443-8C09-93398C8D6396}"/>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mj-lt"/>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General</a:t>
            </a:r>
          </a:p>
          <a:p>
            <a:pPr lvl="0"/>
            <a:r>
              <a:rPr lang="en-US"/>
              <a:t>Presentations</a:t>
            </a:r>
          </a:p>
        </p:txBody>
      </p:sp>
      <p:pic>
        <p:nvPicPr>
          <p:cNvPr id="13" name="Picture 12" descr="A picture containing clipart&#10;&#10;Description automatically generated">
            <a:extLst>
              <a:ext uri="{FF2B5EF4-FFF2-40B4-BE49-F238E27FC236}">
                <a16:creationId xmlns:a16="http://schemas.microsoft.com/office/drawing/2014/main" id="{F4217565-A1B9-B54E-A92D-889C37F960C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96776C20-E0CF-C7A1-13AB-A96B424EFEF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66236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slide white">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081F631D-17DF-5044-BA7F-5FBCFD08D468}"/>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tx2"/>
                </a:solidFill>
                <a:effectLst/>
                <a:latin typeface="+mn-lt"/>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2"/>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2"/>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0" name="Content Placeholder 2">
            <a:extLst>
              <a:ext uri="{FF2B5EF4-FFF2-40B4-BE49-F238E27FC236}">
                <a16:creationId xmlns:a16="http://schemas.microsoft.com/office/drawing/2014/main" id="{4822DB18-E7C5-3443-8C09-93398C8D6396}"/>
              </a:ext>
            </a:extLst>
          </p:cNvPr>
          <p:cNvSpPr>
            <a:spLocks noGrp="1"/>
          </p:cNvSpPr>
          <p:nvPr>
            <p:ph sz="half" idx="10" hasCustomPrompt="1"/>
          </p:nvPr>
        </p:nvSpPr>
        <p:spPr>
          <a:xfrm>
            <a:off x="592303" y="2573868"/>
            <a:ext cx="11599696" cy="1937392"/>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tx1"/>
                </a:solidFill>
                <a:effectLst/>
                <a:latin typeface="+mj-lt"/>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2"/>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2"/>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General Presentations</a:t>
            </a:r>
          </a:p>
        </p:txBody>
      </p:sp>
      <p:pic>
        <p:nvPicPr>
          <p:cNvPr id="7" name="Picture 6">
            <a:extLst>
              <a:ext uri="{FF2B5EF4-FFF2-40B4-BE49-F238E27FC236}">
                <a16:creationId xmlns:a16="http://schemas.microsoft.com/office/drawing/2014/main" id="{AB94DBD6-651B-EF4B-9FAE-094B34A9C36B}"/>
              </a:ext>
            </a:extLst>
          </p:cNvPr>
          <p:cNvPicPr>
            <a:picLocks noChangeAspect="1"/>
          </p:cNvPicPr>
          <p:nvPr userDrawn="1"/>
        </p:nvPicPr>
        <p:blipFill>
          <a:blip r:embed="rId3"/>
          <a:srcRect/>
          <a:stretch/>
        </p:blipFill>
        <p:spPr>
          <a:xfrm>
            <a:off x="592303" y="502236"/>
            <a:ext cx="1516088" cy="238377"/>
          </a:xfrm>
          <a:prstGeom prst="rect">
            <a:avLst/>
          </a:prstGeom>
        </p:spPr>
      </p:pic>
      <p:sp>
        <p:nvSpPr>
          <p:cNvPr id="2" name="Slide Number Placeholder 1">
            <a:extLst>
              <a:ext uri="{FF2B5EF4-FFF2-40B4-BE49-F238E27FC236}">
                <a16:creationId xmlns:a16="http://schemas.microsoft.com/office/drawing/2014/main" id="{4A8F807F-D779-6DEC-9D4F-2B894061F1F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889417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opic Transition Slide">
    <p:spTree>
      <p:nvGrpSpPr>
        <p:cNvPr id="1" name=""/>
        <p:cNvGrpSpPr/>
        <p:nvPr/>
      </p:nvGrpSpPr>
      <p:grpSpPr>
        <a:xfrm>
          <a:off x="0" y="0"/>
          <a:ext cx="0" cy="0"/>
          <a:chOff x="0" y="0"/>
          <a:chExt cx="0" cy="0"/>
        </a:xfrm>
      </p:grpSpPr>
      <p:pic>
        <p:nvPicPr>
          <p:cNvPr id="4" name="Picture 3" descr="A group of people sitting at a table&#10;&#10;Description automatically generated">
            <a:extLst>
              <a:ext uri="{FF2B5EF4-FFF2-40B4-BE49-F238E27FC236}">
                <a16:creationId xmlns:a16="http://schemas.microsoft.com/office/drawing/2014/main" id="{F94EC7F5-7AB4-2342-9648-B5F5D26D1C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1999" cy="6858000"/>
          </a:xfrm>
          <a:prstGeom prst="rect">
            <a:avLst/>
          </a:prstGeom>
        </p:spPr>
      </p:pic>
      <p:sp>
        <p:nvSpPr>
          <p:cNvPr id="11" name="Rectangle 10">
            <a:extLst>
              <a:ext uri="{FF2B5EF4-FFF2-40B4-BE49-F238E27FC236}">
                <a16:creationId xmlns:a16="http://schemas.microsoft.com/office/drawing/2014/main" id="{A7C2BCEE-E41E-654C-A6EC-95922D743BC0}"/>
              </a:ext>
            </a:extLst>
          </p:cNvPr>
          <p:cNvSpPr/>
          <p:nvPr userDrawn="1"/>
        </p:nvSpPr>
        <p:spPr>
          <a:xfrm>
            <a:off x="0" y="0"/>
            <a:ext cx="12192000" cy="6858000"/>
          </a:xfrm>
          <a:prstGeom prst="rect">
            <a:avLst/>
          </a:prstGeom>
          <a:gradFill>
            <a:gsLst>
              <a:gs pos="0">
                <a:schemeClr val="tx2">
                  <a:lumMod val="0"/>
                  <a:alpha val="68000"/>
                </a:schemeClr>
              </a:gs>
              <a:gs pos="99000">
                <a:schemeClr val="tx2">
                  <a:lumMod val="34000"/>
                  <a:alpha val="35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7" name="Content Placeholder 2">
            <a:extLst>
              <a:ext uri="{FF2B5EF4-FFF2-40B4-BE49-F238E27FC236}">
                <a16:creationId xmlns:a16="http://schemas.microsoft.com/office/drawing/2014/main" id="{FA2DAE43-538F-CE42-94E5-6D89B965DCDF}"/>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pic>
        <p:nvPicPr>
          <p:cNvPr id="8" name="Picture 7" descr="A picture containing drawing&#10;&#10;Description automatically generated">
            <a:extLst>
              <a:ext uri="{FF2B5EF4-FFF2-40B4-BE49-F238E27FC236}">
                <a16:creationId xmlns:a16="http://schemas.microsoft.com/office/drawing/2014/main" id="{FF62C6BD-D858-514E-9CE1-0683040BA75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10" name="Content Placeholder 2">
            <a:extLst>
              <a:ext uri="{FF2B5EF4-FFF2-40B4-BE49-F238E27FC236}">
                <a16:creationId xmlns:a16="http://schemas.microsoft.com/office/drawing/2014/main" id="{471C6E7E-60B4-EC4E-8D41-4084EEBE458E}"/>
              </a:ext>
            </a:extLst>
          </p:cNvPr>
          <p:cNvSpPr>
            <a:spLocks noGrp="1"/>
          </p:cNvSpPr>
          <p:nvPr>
            <p:ph sz="half" idx="10" hasCustomPrompt="1"/>
          </p:nvPr>
        </p:nvSpPr>
        <p:spPr>
          <a:xfrm>
            <a:off x="592303" y="2573868"/>
            <a:ext cx="11599696" cy="1825853"/>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Topic Transition</a:t>
            </a:r>
          </a:p>
        </p:txBody>
      </p:sp>
      <p:sp>
        <p:nvSpPr>
          <p:cNvPr id="2" name="Slide Number Placeholder 1">
            <a:extLst>
              <a:ext uri="{FF2B5EF4-FFF2-40B4-BE49-F238E27FC236}">
                <a16:creationId xmlns:a16="http://schemas.microsoft.com/office/drawing/2014/main" id="{2C22EB4B-24BD-64DB-321C-36C3F7E48A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266663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Topic Transition blue">
    <p:spTree>
      <p:nvGrpSpPr>
        <p:cNvPr id="1" name=""/>
        <p:cNvGrpSpPr/>
        <p:nvPr/>
      </p:nvGrpSpPr>
      <p:grpSpPr>
        <a:xfrm>
          <a:off x="0" y="0"/>
          <a:ext cx="0" cy="0"/>
          <a:chOff x="0" y="0"/>
          <a:chExt cx="0" cy="0"/>
        </a:xfrm>
      </p:grpSpPr>
      <p:pic>
        <p:nvPicPr>
          <p:cNvPr id="14" name="Picture 13" descr="A group of people sitting at a table&#10;&#10;Description automatically generated">
            <a:extLst>
              <a:ext uri="{FF2B5EF4-FFF2-40B4-BE49-F238E27FC236}">
                <a16:creationId xmlns:a16="http://schemas.microsoft.com/office/drawing/2014/main" id="{6C7B7180-AA06-7B40-97D7-1FC516009CB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3011" y="0"/>
            <a:ext cx="12215012" cy="6858000"/>
          </a:xfrm>
          <a:prstGeom prst="rect">
            <a:avLst/>
          </a:prstGeom>
        </p:spPr>
      </p:pic>
      <p:sp>
        <p:nvSpPr>
          <p:cNvPr id="7" name="Rectangle 6">
            <a:extLst>
              <a:ext uri="{FF2B5EF4-FFF2-40B4-BE49-F238E27FC236}">
                <a16:creationId xmlns:a16="http://schemas.microsoft.com/office/drawing/2014/main" id="{4739E57F-4B98-A44B-A634-DEA5DF19C600}"/>
              </a:ext>
            </a:extLst>
          </p:cNvPr>
          <p:cNvSpPr/>
          <p:nvPr userDrawn="1"/>
        </p:nvSpPr>
        <p:spPr>
          <a:xfrm>
            <a:off x="-23011" y="0"/>
            <a:ext cx="12215011" cy="6858000"/>
          </a:xfrm>
          <a:prstGeom prst="rect">
            <a:avLst/>
          </a:prstGeom>
          <a:gradFill>
            <a:gsLst>
              <a:gs pos="0">
                <a:srgbClr val="1339B5">
                  <a:alpha val="92000"/>
                </a:srgbClr>
              </a:gs>
              <a:gs pos="99000">
                <a:srgbClr val="246FF2">
                  <a:alpha val="70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12" name="Picture 11" descr="A close up of a logo&#10;&#10;Description automatically generated">
            <a:extLst>
              <a:ext uri="{FF2B5EF4-FFF2-40B4-BE49-F238E27FC236}">
                <a16:creationId xmlns:a16="http://schemas.microsoft.com/office/drawing/2014/main" id="{752B2514-1991-2444-AADD-F646FF39AA4E}"/>
              </a:ext>
            </a:extLst>
          </p:cNvPr>
          <p:cNvPicPr>
            <a:picLocks noChangeAspect="1"/>
          </p:cNvPicPr>
          <p:nvPr userDrawn="1"/>
        </p:nvPicPr>
        <p:blipFill>
          <a:blip r:embed="rId3"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pic>
        <p:nvPicPr>
          <p:cNvPr id="3" name="Picture 2" descr="A picture containing drawing&#10;&#10;Description automatically generated">
            <a:extLst>
              <a:ext uri="{FF2B5EF4-FFF2-40B4-BE49-F238E27FC236}">
                <a16:creationId xmlns:a16="http://schemas.microsoft.com/office/drawing/2014/main" id="{598F58C7-B99B-3A4C-93FC-D4944C88868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11" name="Content Placeholder 2">
            <a:extLst>
              <a:ext uri="{FF2B5EF4-FFF2-40B4-BE49-F238E27FC236}">
                <a16:creationId xmlns:a16="http://schemas.microsoft.com/office/drawing/2014/main" id="{F04B6B40-D523-3640-8BED-10E23DDEEFCC}"/>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5"/>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5"/>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3" name="Content Placeholder 2">
            <a:extLst>
              <a:ext uri="{FF2B5EF4-FFF2-40B4-BE49-F238E27FC236}">
                <a16:creationId xmlns:a16="http://schemas.microsoft.com/office/drawing/2014/main" id="{76D55003-81E5-034F-A0B0-56DC2115C6C7}"/>
              </a:ext>
            </a:extLst>
          </p:cNvPr>
          <p:cNvSpPr>
            <a:spLocks noGrp="1"/>
          </p:cNvSpPr>
          <p:nvPr>
            <p:ph sz="half" idx="10" hasCustomPrompt="1"/>
          </p:nvPr>
        </p:nvSpPr>
        <p:spPr>
          <a:xfrm>
            <a:off x="592303" y="2573868"/>
            <a:ext cx="11599696" cy="1825853"/>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5"/>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5"/>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Topic Transition</a:t>
            </a:r>
          </a:p>
        </p:txBody>
      </p:sp>
      <p:sp>
        <p:nvSpPr>
          <p:cNvPr id="2" name="Slide Number Placeholder 1">
            <a:extLst>
              <a:ext uri="{FF2B5EF4-FFF2-40B4-BE49-F238E27FC236}">
                <a16:creationId xmlns:a16="http://schemas.microsoft.com/office/drawing/2014/main" id="{976B72A6-0A74-AB51-030D-F8971FB691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54778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Topic Transition blu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E2343F1-5998-B04F-BE97-B5495EE211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125" y="0"/>
            <a:ext cx="12186876" cy="6858000"/>
          </a:xfrm>
          <a:prstGeom prst="rect">
            <a:avLst/>
          </a:prstGeom>
        </p:spPr>
      </p:pic>
      <p:sp>
        <p:nvSpPr>
          <p:cNvPr id="7" name="Rectangle 6">
            <a:extLst>
              <a:ext uri="{FF2B5EF4-FFF2-40B4-BE49-F238E27FC236}">
                <a16:creationId xmlns:a16="http://schemas.microsoft.com/office/drawing/2014/main" id="{A464903B-D817-7443-BF21-2C09EFEF8F51}"/>
              </a:ext>
            </a:extLst>
          </p:cNvPr>
          <p:cNvSpPr/>
          <p:nvPr userDrawn="1"/>
        </p:nvSpPr>
        <p:spPr>
          <a:xfrm>
            <a:off x="0" y="0"/>
            <a:ext cx="12192000" cy="6858000"/>
          </a:xfrm>
          <a:prstGeom prst="rect">
            <a:avLst/>
          </a:prstGeom>
          <a:gradFill>
            <a:gsLst>
              <a:gs pos="0">
                <a:srgbClr val="1339B5">
                  <a:lumMod val="80000"/>
                  <a:alpha val="94000"/>
                </a:srgbClr>
              </a:gs>
              <a:gs pos="99000">
                <a:srgbClr val="246FF2">
                  <a:alpha val="70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8" name="Picture 7" descr="A picture containing drawing&#10;&#10;Description automatically generated">
            <a:extLst>
              <a:ext uri="{FF2B5EF4-FFF2-40B4-BE49-F238E27FC236}">
                <a16:creationId xmlns:a16="http://schemas.microsoft.com/office/drawing/2014/main" id="{AC573C17-9B00-0447-970F-AD8E310FE62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10" name="Content Placeholder 2">
            <a:extLst>
              <a:ext uri="{FF2B5EF4-FFF2-40B4-BE49-F238E27FC236}">
                <a16:creationId xmlns:a16="http://schemas.microsoft.com/office/drawing/2014/main" id="{0A66BACC-AE9A-7D4A-B822-B758D51A6F87}"/>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2" name="Content Placeholder 2">
            <a:extLst>
              <a:ext uri="{FF2B5EF4-FFF2-40B4-BE49-F238E27FC236}">
                <a16:creationId xmlns:a16="http://schemas.microsoft.com/office/drawing/2014/main" id="{7430B812-8AED-BC42-A414-8139CB7455A7}"/>
              </a:ext>
            </a:extLst>
          </p:cNvPr>
          <p:cNvSpPr>
            <a:spLocks noGrp="1"/>
          </p:cNvSpPr>
          <p:nvPr>
            <p:ph sz="half" idx="10" hasCustomPrompt="1"/>
          </p:nvPr>
        </p:nvSpPr>
        <p:spPr>
          <a:xfrm>
            <a:off x="592303" y="2573868"/>
            <a:ext cx="11599696" cy="1825853"/>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Topic Transition</a:t>
            </a:r>
          </a:p>
        </p:txBody>
      </p:sp>
      <p:sp>
        <p:nvSpPr>
          <p:cNvPr id="2" name="Slide Number Placeholder 1">
            <a:extLst>
              <a:ext uri="{FF2B5EF4-FFF2-40B4-BE49-F238E27FC236}">
                <a16:creationId xmlns:a16="http://schemas.microsoft.com/office/drawing/2014/main" id="{8AF4AE37-FCE8-0733-973E-8E25FC1277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321372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opic Transition - blue b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C0BFCF-5328-1A4E-8BB6-568D2F78698B}"/>
              </a:ext>
            </a:extLst>
          </p:cNvPr>
          <p:cNvSpPr/>
          <p:nvPr userDrawn="1"/>
        </p:nvSpPr>
        <p:spPr>
          <a:xfrm flipV="1">
            <a:off x="0" y="0"/>
            <a:ext cx="12192000" cy="6858000"/>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a:p>
        </p:txBody>
      </p:sp>
      <p:pic>
        <p:nvPicPr>
          <p:cNvPr id="12" name="Picture 11" descr="A close up of a logo&#10;&#10;Description automatically generated">
            <a:extLst>
              <a:ext uri="{FF2B5EF4-FFF2-40B4-BE49-F238E27FC236}">
                <a16:creationId xmlns:a16="http://schemas.microsoft.com/office/drawing/2014/main" id="{AA0F8340-C3DC-7C44-86DE-0F5E28B2A5E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pic>
        <p:nvPicPr>
          <p:cNvPr id="5" name="Picture 4" descr="A picture containing person, indoor, woman, food&#10;&#10;Description automatically generated">
            <a:extLst>
              <a:ext uri="{FF2B5EF4-FFF2-40B4-BE49-F238E27FC236}">
                <a16:creationId xmlns:a16="http://schemas.microsoft.com/office/drawing/2014/main" id="{76247031-DA6E-F847-8910-934BA24F46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5200"/>
            <a:ext cx="12192000" cy="6858000"/>
          </a:xfrm>
          <a:prstGeom prst="rect">
            <a:avLst/>
          </a:prstGeom>
        </p:spPr>
      </p:pic>
      <p:sp>
        <p:nvSpPr>
          <p:cNvPr id="10" name="Content Placeholder 2">
            <a:extLst>
              <a:ext uri="{FF2B5EF4-FFF2-40B4-BE49-F238E27FC236}">
                <a16:creationId xmlns:a16="http://schemas.microsoft.com/office/drawing/2014/main" id="{42486C93-4FEC-9D47-8810-63B79CC5FF89}"/>
              </a:ext>
            </a:extLst>
          </p:cNvPr>
          <p:cNvSpPr>
            <a:spLocks noGrp="1"/>
          </p:cNvSpPr>
          <p:nvPr>
            <p:ph sz="half" idx="11" hasCustomPrompt="1"/>
          </p:nvPr>
        </p:nvSpPr>
        <p:spPr>
          <a:xfrm>
            <a:off x="-10331" y="2624381"/>
            <a:ext cx="10381305" cy="2621588"/>
          </a:xfrm>
          <a:prstGeom prst="rect">
            <a:avLst/>
          </a:prstGeom>
          <a:gradFill flip="none" rotWithShape="1">
            <a:gsLst>
              <a:gs pos="0">
                <a:schemeClr val="tx1">
                  <a:alpha val="92000"/>
                </a:schemeClr>
              </a:gs>
              <a:gs pos="100000">
                <a:schemeClr val="accent1">
                  <a:alpha val="70000"/>
                </a:schemeClr>
              </a:gs>
            </a:gsLst>
            <a:lin ang="0" scaled="0"/>
            <a:tileRect/>
          </a:gradFill>
        </p:spPr>
        <p:txBody>
          <a:bodyPr lIns="457200" tIns="0" b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Topic Transition</a:t>
            </a:r>
          </a:p>
        </p:txBody>
      </p:sp>
      <p:pic>
        <p:nvPicPr>
          <p:cNvPr id="9" name="Picture 8" descr="A picture containing drawing&#10;&#10;Description automatically generated">
            <a:extLst>
              <a:ext uri="{FF2B5EF4-FFF2-40B4-BE49-F238E27FC236}">
                <a16:creationId xmlns:a16="http://schemas.microsoft.com/office/drawing/2014/main" id="{0CF9E85D-E8E7-6E41-A9FC-AEC033D7E38B}"/>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3" name="Slide Number Placeholder 1">
            <a:extLst>
              <a:ext uri="{FF2B5EF4-FFF2-40B4-BE49-F238E27FC236}">
                <a16:creationId xmlns:a16="http://schemas.microsoft.com/office/drawing/2014/main" id="{2CA0608F-8445-B313-86F1-F4A48018E2D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987893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Topic Transition - blue bar">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3F022692-519F-F64C-8E77-186AFFB98594}"/>
              </a:ext>
            </a:extLst>
          </p:cNvPr>
          <p:cNvSpPr>
            <a:spLocks noGrp="1"/>
          </p:cNvSpPr>
          <p:nvPr>
            <p:ph type="pic" sz="quarter" idx="10"/>
          </p:nvPr>
        </p:nvSpPr>
        <p:spPr>
          <a:xfrm>
            <a:off x="1" y="0"/>
            <a:ext cx="12192000" cy="6858000"/>
          </a:xfrm>
          <a:prstGeom prst="rect">
            <a:avLst/>
          </a:prstGeom>
        </p:spPr>
        <p:txBody>
          <a:bodyPr/>
          <a:lstStyle>
            <a:lvl1pPr>
              <a:defRPr sz="2667">
                <a:latin typeface="Roboto" panose="02000000000000000000" pitchFamily="2" charset="0"/>
                <a:ea typeface="Roboto" panose="02000000000000000000" pitchFamily="2" charset="0"/>
                <a:cs typeface="Roboto" panose="02000000000000000000" pitchFamily="2" charset="0"/>
              </a:defRPr>
            </a:lvl1pPr>
          </a:lstStyle>
          <a:p>
            <a:r>
              <a:rPr lang="en-US"/>
              <a:t>Click icon to add picture</a:t>
            </a:r>
          </a:p>
        </p:txBody>
      </p: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7" name="Content Placeholder 2">
            <a:extLst>
              <a:ext uri="{FF2B5EF4-FFF2-40B4-BE49-F238E27FC236}">
                <a16:creationId xmlns:a16="http://schemas.microsoft.com/office/drawing/2014/main" id="{716A4B80-C466-E542-8A67-B330351E63C4}"/>
              </a:ext>
            </a:extLst>
          </p:cNvPr>
          <p:cNvSpPr>
            <a:spLocks noGrp="1"/>
          </p:cNvSpPr>
          <p:nvPr>
            <p:ph sz="half" idx="11" hasCustomPrompt="1"/>
          </p:nvPr>
        </p:nvSpPr>
        <p:spPr>
          <a:xfrm>
            <a:off x="-10331" y="2624381"/>
            <a:ext cx="10381305" cy="2621588"/>
          </a:xfrm>
          <a:prstGeom prst="rect">
            <a:avLst/>
          </a:prstGeom>
          <a:gradFill flip="none" rotWithShape="1">
            <a:gsLst>
              <a:gs pos="0">
                <a:schemeClr val="tx1">
                  <a:alpha val="92000"/>
                </a:schemeClr>
              </a:gs>
              <a:gs pos="100000">
                <a:schemeClr val="accent1">
                  <a:alpha val="70000"/>
                </a:schemeClr>
              </a:gs>
            </a:gsLst>
            <a:lin ang="0" scaled="0"/>
            <a:tileRect/>
          </a:gradFill>
        </p:spPr>
        <p:txBody>
          <a:bodyPr lIns="457200" tIns="0" bIns="0" anchor="ctr" anchorCtr="0"/>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Topic Transition</a:t>
            </a:r>
          </a:p>
        </p:txBody>
      </p:sp>
      <p:sp>
        <p:nvSpPr>
          <p:cNvPr id="2" name="Slide Number Placeholder 1">
            <a:extLst>
              <a:ext uri="{FF2B5EF4-FFF2-40B4-BE49-F238E27FC236}">
                <a16:creationId xmlns:a16="http://schemas.microsoft.com/office/drawing/2014/main" id="{42599281-0B6D-CF0F-22FB-E4A79673F8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834265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78FDAD0-21E9-42D0-8C63-C6563197FC13}" type="datetimeFigureOut">
              <a:rPr lang="en-US" smtClean="0"/>
              <a:t>4/4/2025</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132627827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opic Transition - white">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F6795D7-0512-EE4D-B52C-85AE76608B3E}"/>
              </a:ext>
            </a:extLst>
          </p:cNvPr>
          <p:cNvSpPr txBox="1"/>
          <p:nvPr userDrawn="1"/>
        </p:nvSpPr>
        <p:spPr>
          <a:xfrm>
            <a:off x="2016949" y="1821276"/>
            <a:ext cx="184731" cy="461665"/>
          </a:xfrm>
          <a:prstGeom prst="rect">
            <a:avLst/>
          </a:prstGeom>
          <a:noFill/>
        </p:spPr>
        <p:txBody>
          <a:bodyPr wrap="none" rtlCol="0">
            <a:spAutoFit/>
          </a:bodyPr>
          <a:lstStyle/>
          <a:p>
            <a:endParaRPr lang="en-US" sz="2400"/>
          </a:p>
        </p:txBody>
      </p:sp>
      <p:pic>
        <p:nvPicPr>
          <p:cNvPr id="14" name="Picture 13" descr="A close up of a logo&#10;&#10;Description automatically generated">
            <a:extLst>
              <a:ext uri="{FF2B5EF4-FFF2-40B4-BE49-F238E27FC236}">
                <a16:creationId xmlns:a16="http://schemas.microsoft.com/office/drawing/2014/main" id="{25892EDB-9E43-0541-84F4-3C3EB8FB0A4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12" name="Content Placeholder 2">
            <a:extLst>
              <a:ext uri="{FF2B5EF4-FFF2-40B4-BE49-F238E27FC236}">
                <a16:creationId xmlns:a16="http://schemas.microsoft.com/office/drawing/2014/main" id="{1C98E326-516D-A546-AE1E-12FD69DACA19}"/>
              </a:ext>
            </a:extLst>
          </p:cNvPr>
          <p:cNvSpPr>
            <a:spLocks noGrp="1"/>
          </p:cNvSpPr>
          <p:nvPr>
            <p:ph sz="half" idx="1" hasCustomPrompt="1"/>
          </p:nvPr>
        </p:nvSpPr>
        <p:spPr>
          <a:xfrm>
            <a:off x="592303" y="4511259"/>
            <a:ext cx="5834743" cy="776039"/>
          </a:xfrm>
          <a:prstGeom prst="rect">
            <a:avLst/>
          </a:prstGeom>
        </p:spPr>
        <p:txBody>
          <a:bodyPr lIns="0"/>
          <a:lstStyle>
            <a:lvl1pPr marL="0" indent="0">
              <a:spcBef>
                <a:spcPts val="800"/>
              </a:spcBef>
              <a:buFont typeface="Arial" panose="020B0604020202020204" pitchFamily="34" charset="0"/>
              <a:buNone/>
              <a:defRPr sz="3200" b="0" i="0">
                <a:solidFill>
                  <a:schemeClr val="tx2"/>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3" name="Content Placeholder 2">
            <a:extLst>
              <a:ext uri="{FF2B5EF4-FFF2-40B4-BE49-F238E27FC236}">
                <a16:creationId xmlns:a16="http://schemas.microsoft.com/office/drawing/2014/main" id="{992D2FDF-04EF-E74C-933E-C7792A899D4C}"/>
              </a:ext>
            </a:extLst>
          </p:cNvPr>
          <p:cNvSpPr>
            <a:spLocks noGrp="1"/>
          </p:cNvSpPr>
          <p:nvPr>
            <p:ph sz="half" idx="10" hasCustomPrompt="1"/>
          </p:nvPr>
        </p:nvSpPr>
        <p:spPr>
          <a:xfrm>
            <a:off x="592303" y="2573868"/>
            <a:ext cx="11599696" cy="1825853"/>
          </a:xfrm>
          <a:prstGeom prst="rect">
            <a:avLst/>
          </a:prstGeom>
        </p:spPr>
        <p:txBody>
          <a:bodyPr lIns="0" anchor="ctr" anchorCtr="0"/>
          <a:lstStyle>
            <a:lvl1pPr marL="0" indent="0" algn="l">
              <a:lnSpc>
                <a:spcPts val="4000"/>
              </a:lnSpc>
              <a:spcBef>
                <a:spcPts val="800"/>
              </a:spcBef>
              <a:buFont typeface="Arial" panose="020B0604020202020204" pitchFamily="34" charset="0"/>
              <a:buNone/>
              <a:defRPr sz="4800" b="1" i="0">
                <a:solidFill>
                  <a:schemeClr val="tx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Title slide for</a:t>
            </a:r>
          </a:p>
          <a:p>
            <a:pPr lvl="0"/>
            <a:r>
              <a:rPr lang="en-US"/>
              <a:t>Topic Transition</a:t>
            </a:r>
          </a:p>
        </p:txBody>
      </p:sp>
      <p:sp>
        <p:nvSpPr>
          <p:cNvPr id="2" name="Slide Number Placeholder 1">
            <a:extLst>
              <a:ext uri="{FF2B5EF4-FFF2-40B4-BE49-F238E27FC236}">
                <a16:creationId xmlns:a16="http://schemas.microsoft.com/office/drawing/2014/main" id="{89CACB5B-B990-502E-8DD9-F86FE5BA2C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983135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Blu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BBA17F1-6BEA-464F-9F86-944EC1D2AFB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1"/>
            <a:ext cx="12192000" cy="6853121"/>
          </a:xfrm>
          <a:prstGeom prst="rect">
            <a:avLst/>
          </a:prstGeom>
        </p:spPr>
      </p:pic>
      <p:sp>
        <p:nvSpPr>
          <p:cNvPr id="11" name="Rectangle 10">
            <a:extLst>
              <a:ext uri="{FF2B5EF4-FFF2-40B4-BE49-F238E27FC236}">
                <a16:creationId xmlns:a16="http://schemas.microsoft.com/office/drawing/2014/main" id="{FFBD2861-89D2-AF4E-8D15-07D978FAFEC1}"/>
              </a:ext>
            </a:extLst>
          </p:cNvPr>
          <p:cNvSpPr/>
          <p:nvPr userDrawn="1"/>
        </p:nvSpPr>
        <p:spPr>
          <a:xfrm>
            <a:off x="1" y="0"/>
            <a:ext cx="12191999" cy="6858000"/>
          </a:xfrm>
          <a:prstGeom prst="rect">
            <a:avLst/>
          </a:prstGeom>
          <a:gradFill>
            <a:gsLst>
              <a:gs pos="0">
                <a:srgbClr val="1339B5">
                  <a:lumMod val="100000"/>
                  <a:alpha val="92000"/>
                </a:srgbClr>
              </a:gs>
              <a:gs pos="99000">
                <a:srgbClr val="246FF2">
                  <a:alpha val="70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3" name="Content Placeholder 2"/>
          <p:cNvSpPr>
            <a:spLocks noGrp="1"/>
          </p:cNvSpPr>
          <p:nvPr>
            <p:ph sz="half" idx="1"/>
          </p:nvPr>
        </p:nvSpPr>
        <p:spPr>
          <a:xfrm>
            <a:off x="592304" y="662609"/>
            <a:ext cx="5966960" cy="5527280"/>
          </a:xfrm>
          <a:prstGeom prst="rect">
            <a:avLst/>
          </a:prstGeom>
        </p:spPr>
        <p:txBody>
          <a:bodyPr lIns="0"/>
          <a:lstStyle>
            <a:lvl1pPr marL="0" indent="0">
              <a:spcBef>
                <a:spcPts val="800"/>
              </a:spcBef>
              <a:buFont typeface="Arial" panose="020B0604020202020204" pitchFamily="34" charset="0"/>
              <a:buNone/>
              <a:defRPr sz="3733"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2pPr>
            <a:lvl3pPr marL="1676358" indent="-457189">
              <a:buFont typeface="Arial" panose="020B0604020202020204" pitchFamily="34" charset="0"/>
              <a:buChar char="•"/>
              <a:defRPr sz="2667">
                <a:solidFill>
                  <a:schemeClr val="bg1"/>
                </a:solidFill>
                <a:effectLst/>
                <a:latin typeface="Roboto" panose="02000000000000000000" pitchFamily="2" charset="0"/>
                <a:ea typeface="Roboto" panose="02000000000000000000" pitchFamily="2" charset="0"/>
                <a:cs typeface="Roboto" panose="02000000000000000000" pitchFamily="2" charset="0"/>
              </a:defRPr>
            </a:lvl3pPr>
            <a:lvl4pPr marL="2133547"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4pPr>
            <a:lvl5pPr marL="2743131"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pic>
        <p:nvPicPr>
          <p:cNvPr id="8" name="Picture 7" descr="A picture containing drawing&#10;&#10;Description automatically generated">
            <a:extLst>
              <a:ext uri="{FF2B5EF4-FFF2-40B4-BE49-F238E27FC236}">
                <a16:creationId xmlns:a16="http://schemas.microsoft.com/office/drawing/2014/main" id="{1F182943-9C25-DE49-A494-5207C2BB264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2" name="Slide Number Placeholder 1">
            <a:extLst>
              <a:ext uri="{FF2B5EF4-FFF2-40B4-BE49-F238E27FC236}">
                <a16:creationId xmlns:a16="http://schemas.microsoft.com/office/drawing/2014/main" id="{B651897E-B1CB-9DD2-7B2A-33A0D9274B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85903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blu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0D5A448-1DDB-354B-A06E-116182C6E33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2" y="-1"/>
            <a:ext cx="12192001" cy="6858001"/>
          </a:xfrm>
          <a:prstGeom prst="rect">
            <a:avLst/>
          </a:prstGeom>
        </p:spPr>
      </p:pic>
      <p:sp>
        <p:nvSpPr>
          <p:cNvPr id="11" name="Rectangle 10">
            <a:extLst>
              <a:ext uri="{FF2B5EF4-FFF2-40B4-BE49-F238E27FC236}">
                <a16:creationId xmlns:a16="http://schemas.microsoft.com/office/drawing/2014/main" id="{EB5BBAAC-043A-5A40-86CC-961C6457E0C3}"/>
              </a:ext>
            </a:extLst>
          </p:cNvPr>
          <p:cNvSpPr/>
          <p:nvPr userDrawn="1"/>
        </p:nvSpPr>
        <p:spPr>
          <a:xfrm>
            <a:off x="1" y="0"/>
            <a:ext cx="12191999" cy="6858000"/>
          </a:xfrm>
          <a:prstGeom prst="rect">
            <a:avLst/>
          </a:prstGeom>
          <a:gradFill>
            <a:gsLst>
              <a:gs pos="0">
                <a:srgbClr val="1339B5">
                  <a:lumMod val="90000"/>
                  <a:alpha val="91000"/>
                </a:srgbClr>
              </a:gs>
              <a:gs pos="99000">
                <a:srgbClr val="246FF2">
                  <a:alpha val="70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3" name="Content Placeholder 2"/>
          <p:cNvSpPr>
            <a:spLocks noGrp="1"/>
          </p:cNvSpPr>
          <p:nvPr>
            <p:ph sz="half" idx="1"/>
          </p:nvPr>
        </p:nvSpPr>
        <p:spPr>
          <a:xfrm>
            <a:off x="592304" y="662609"/>
            <a:ext cx="5966960" cy="5527280"/>
          </a:xfrm>
          <a:prstGeom prst="rect">
            <a:avLst/>
          </a:prstGeom>
        </p:spPr>
        <p:txBody>
          <a:bodyPr lIns="0"/>
          <a:lstStyle>
            <a:lvl1pPr marL="0" indent="0">
              <a:spcBef>
                <a:spcPts val="800"/>
              </a:spcBef>
              <a:buFont typeface="Arial" panose="020B0604020202020204" pitchFamily="34" charset="0"/>
              <a:buNone/>
              <a:defRPr sz="3733"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2pPr>
            <a:lvl3pPr marL="1676358" indent="-457189">
              <a:buFont typeface="Arial" panose="020B0604020202020204" pitchFamily="34" charset="0"/>
              <a:buChar char="•"/>
              <a:defRPr sz="2667">
                <a:solidFill>
                  <a:schemeClr val="bg1"/>
                </a:solidFill>
                <a:effectLst/>
                <a:latin typeface="Roboto" panose="02000000000000000000" pitchFamily="2" charset="0"/>
                <a:ea typeface="Roboto" panose="02000000000000000000" pitchFamily="2" charset="0"/>
                <a:cs typeface="Roboto" panose="02000000000000000000" pitchFamily="2" charset="0"/>
              </a:defRPr>
            </a:lvl3pPr>
            <a:lvl4pPr marL="2133547"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4pPr>
            <a:lvl5pPr marL="2743131"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pic>
        <p:nvPicPr>
          <p:cNvPr id="6" name="Picture 5" descr="A picture containing drawing&#10;&#10;Description automatically generated">
            <a:extLst>
              <a:ext uri="{FF2B5EF4-FFF2-40B4-BE49-F238E27FC236}">
                <a16:creationId xmlns:a16="http://schemas.microsoft.com/office/drawing/2014/main" id="{6ED3378F-D9F6-FE48-AD40-527549F0A16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2" name="Slide Number Placeholder 1">
            <a:extLst>
              <a:ext uri="{FF2B5EF4-FFF2-40B4-BE49-F238E27FC236}">
                <a16:creationId xmlns:a16="http://schemas.microsoft.com/office/drawing/2014/main" id="{D15AE307-F72E-B4E4-EABD-69C4ABBDE2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485881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blu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E2343F1-5998-B04F-BE97-B5495EE211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A464903B-D817-7443-BF21-2C09EFEF8F51}"/>
              </a:ext>
            </a:extLst>
          </p:cNvPr>
          <p:cNvSpPr/>
          <p:nvPr userDrawn="1"/>
        </p:nvSpPr>
        <p:spPr>
          <a:xfrm>
            <a:off x="0" y="0"/>
            <a:ext cx="12192000" cy="6858000"/>
          </a:xfrm>
          <a:prstGeom prst="rect">
            <a:avLst/>
          </a:prstGeom>
          <a:gradFill>
            <a:gsLst>
              <a:gs pos="0">
                <a:srgbClr val="1339B5">
                  <a:lumMod val="80000"/>
                  <a:alpha val="94000"/>
                </a:srgbClr>
              </a:gs>
              <a:gs pos="99000">
                <a:srgbClr val="246FF2">
                  <a:alpha val="70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3" name="Content Placeholder 2"/>
          <p:cNvSpPr>
            <a:spLocks noGrp="1"/>
          </p:cNvSpPr>
          <p:nvPr>
            <p:ph sz="half" idx="1"/>
          </p:nvPr>
        </p:nvSpPr>
        <p:spPr>
          <a:xfrm>
            <a:off x="592304" y="662609"/>
            <a:ext cx="5966960" cy="5527280"/>
          </a:xfrm>
          <a:prstGeom prst="rect">
            <a:avLst/>
          </a:prstGeom>
        </p:spPr>
        <p:txBody>
          <a:bodyPr lIns="0"/>
          <a:lstStyle>
            <a:lvl1pPr marL="0" indent="0">
              <a:spcBef>
                <a:spcPts val="800"/>
              </a:spcBef>
              <a:buFont typeface="Arial" panose="020B0604020202020204" pitchFamily="34" charset="0"/>
              <a:buNone/>
              <a:defRPr sz="3733"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2pPr>
            <a:lvl3pPr marL="1676358" indent="-457189">
              <a:buFont typeface="Arial" panose="020B0604020202020204" pitchFamily="34" charset="0"/>
              <a:buChar char="•"/>
              <a:defRPr sz="2667">
                <a:solidFill>
                  <a:schemeClr val="bg1"/>
                </a:solidFill>
                <a:effectLst/>
                <a:latin typeface="Roboto" panose="02000000000000000000" pitchFamily="2" charset="0"/>
                <a:ea typeface="Roboto" panose="02000000000000000000" pitchFamily="2" charset="0"/>
                <a:cs typeface="Roboto" panose="02000000000000000000" pitchFamily="2" charset="0"/>
              </a:defRPr>
            </a:lvl3pPr>
            <a:lvl4pPr marL="2133547"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4pPr>
            <a:lvl5pPr marL="2743131"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pic>
        <p:nvPicPr>
          <p:cNvPr id="8" name="Picture 7" descr="A picture containing drawing&#10;&#10;Description automatically generated">
            <a:extLst>
              <a:ext uri="{FF2B5EF4-FFF2-40B4-BE49-F238E27FC236}">
                <a16:creationId xmlns:a16="http://schemas.microsoft.com/office/drawing/2014/main" id="{AC573C17-9B00-0447-970F-AD8E310FE62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2" name="Slide Number Placeholder 1">
            <a:extLst>
              <a:ext uri="{FF2B5EF4-FFF2-40B4-BE49-F238E27FC236}">
                <a16:creationId xmlns:a16="http://schemas.microsoft.com/office/drawing/2014/main" id="{A9951D9C-3C5B-5B05-2E47-6D7817FD6C2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76536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blu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E2343F1-5998-B04F-BE97-B5495EE211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125" y="0"/>
            <a:ext cx="12186876" cy="6858000"/>
          </a:xfrm>
          <a:prstGeom prst="rect">
            <a:avLst/>
          </a:prstGeom>
        </p:spPr>
      </p:pic>
      <p:sp>
        <p:nvSpPr>
          <p:cNvPr id="7" name="Rectangle 6">
            <a:extLst>
              <a:ext uri="{FF2B5EF4-FFF2-40B4-BE49-F238E27FC236}">
                <a16:creationId xmlns:a16="http://schemas.microsoft.com/office/drawing/2014/main" id="{A464903B-D817-7443-BF21-2C09EFEF8F51}"/>
              </a:ext>
            </a:extLst>
          </p:cNvPr>
          <p:cNvSpPr/>
          <p:nvPr userDrawn="1"/>
        </p:nvSpPr>
        <p:spPr>
          <a:xfrm>
            <a:off x="0" y="0"/>
            <a:ext cx="12192000" cy="6858000"/>
          </a:xfrm>
          <a:prstGeom prst="rect">
            <a:avLst/>
          </a:prstGeom>
          <a:gradFill>
            <a:gsLst>
              <a:gs pos="0">
                <a:srgbClr val="1339B5">
                  <a:lumMod val="80000"/>
                  <a:alpha val="94000"/>
                </a:srgbClr>
              </a:gs>
              <a:gs pos="99000">
                <a:srgbClr val="246FF2">
                  <a:alpha val="70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3" name="Content Placeholder 2"/>
          <p:cNvSpPr>
            <a:spLocks noGrp="1"/>
          </p:cNvSpPr>
          <p:nvPr>
            <p:ph sz="half" idx="1"/>
          </p:nvPr>
        </p:nvSpPr>
        <p:spPr>
          <a:xfrm>
            <a:off x="592304" y="662609"/>
            <a:ext cx="5966960" cy="5527280"/>
          </a:xfrm>
          <a:prstGeom prst="rect">
            <a:avLst/>
          </a:prstGeom>
        </p:spPr>
        <p:txBody>
          <a:bodyPr lIns="0"/>
          <a:lstStyle>
            <a:lvl1pPr marL="0" indent="0">
              <a:spcBef>
                <a:spcPts val="800"/>
              </a:spcBef>
              <a:buFont typeface="Arial" panose="020B0604020202020204" pitchFamily="34" charset="0"/>
              <a:buNone/>
              <a:defRPr sz="3733"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2pPr>
            <a:lvl3pPr marL="1676358" indent="-457189">
              <a:buFont typeface="Arial" panose="020B0604020202020204" pitchFamily="34" charset="0"/>
              <a:buChar char="•"/>
              <a:defRPr sz="2667">
                <a:solidFill>
                  <a:schemeClr val="bg1"/>
                </a:solidFill>
                <a:effectLst/>
                <a:latin typeface="Roboto" panose="02000000000000000000" pitchFamily="2" charset="0"/>
                <a:ea typeface="Roboto" panose="02000000000000000000" pitchFamily="2" charset="0"/>
                <a:cs typeface="Roboto" panose="02000000000000000000" pitchFamily="2" charset="0"/>
              </a:defRPr>
            </a:lvl3pPr>
            <a:lvl4pPr marL="2133547"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4pPr>
            <a:lvl5pPr marL="2743131"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pic>
        <p:nvPicPr>
          <p:cNvPr id="8" name="Picture 7" descr="A picture containing drawing&#10;&#10;Description automatically generated">
            <a:extLst>
              <a:ext uri="{FF2B5EF4-FFF2-40B4-BE49-F238E27FC236}">
                <a16:creationId xmlns:a16="http://schemas.microsoft.com/office/drawing/2014/main" id="{AC573C17-9B00-0447-970F-AD8E310FE62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2" name="Slide Number Placeholder 1">
            <a:extLst>
              <a:ext uri="{FF2B5EF4-FFF2-40B4-BE49-F238E27FC236}">
                <a16:creationId xmlns:a16="http://schemas.microsoft.com/office/drawing/2014/main" id="{D22187D5-17E6-F23C-7150-7844BDF75D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912107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blu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E2343F1-5998-B04F-BE97-B5495EE211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829" y="0"/>
            <a:ext cx="12199829" cy="6858000"/>
          </a:xfrm>
          <a:prstGeom prst="rect">
            <a:avLst/>
          </a:prstGeom>
        </p:spPr>
      </p:pic>
      <p:sp>
        <p:nvSpPr>
          <p:cNvPr id="7" name="Rectangle 6">
            <a:extLst>
              <a:ext uri="{FF2B5EF4-FFF2-40B4-BE49-F238E27FC236}">
                <a16:creationId xmlns:a16="http://schemas.microsoft.com/office/drawing/2014/main" id="{A464903B-D817-7443-BF21-2C09EFEF8F51}"/>
              </a:ext>
            </a:extLst>
          </p:cNvPr>
          <p:cNvSpPr/>
          <p:nvPr userDrawn="1"/>
        </p:nvSpPr>
        <p:spPr>
          <a:xfrm>
            <a:off x="0" y="0"/>
            <a:ext cx="12192000" cy="6858000"/>
          </a:xfrm>
          <a:prstGeom prst="rect">
            <a:avLst/>
          </a:prstGeom>
          <a:gradFill>
            <a:gsLst>
              <a:gs pos="0">
                <a:srgbClr val="1339B5">
                  <a:lumMod val="80000"/>
                  <a:alpha val="94000"/>
                </a:srgbClr>
              </a:gs>
              <a:gs pos="99000">
                <a:srgbClr val="246FF2">
                  <a:alpha val="70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3" name="Content Placeholder 2"/>
          <p:cNvSpPr>
            <a:spLocks noGrp="1"/>
          </p:cNvSpPr>
          <p:nvPr>
            <p:ph sz="half" idx="1"/>
          </p:nvPr>
        </p:nvSpPr>
        <p:spPr>
          <a:xfrm>
            <a:off x="592304" y="662609"/>
            <a:ext cx="5966960" cy="5527280"/>
          </a:xfrm>
          <a:prstGeom prst="rect">
            <a:avLst/>
          </a:prstGeom>
        </p:spPr>
        <p:txBody>
          <a:bodyPr lIns="0"/>
          <a:lstStyle>
            <a:lvl1pPr marL="0" indent="0">
              <a:spcBef>
                <a:spcPts val="800"/>
              </a:spcBef>
              <a:buFont typeface="Arial" panose="020B0604020202020204" pitchFamily="34" charset="0"/>
              <a:buNone/>
              <a:defRPr sz="3733"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b="0" i="0">
                <a:solidFill>
                  <a:schemeClr val="bg1"/>
                </a:solidFill>
                <a:effectLst/>
                <a:latin typeface="Arial" panose="020B0604020202020204" pitchFamily="34" charset="0"/>
                <a:ea typeface="Roboto" panose="02000000000000000000" pitchFamily="2" charset="0"/>
                <a:cs typeface="Arial" panose="020B0604020202020204" pitchFamily="34" charset="0"/>
              </a:defRPr>
            </a:lvl2pPr>
            <a:lvl3pPr marL="1676358" indent="-457189">
              <a:buFont typeface="Arial" panose="020B0604020202020204" pitchFamily="34" charset="0"/>
              <a:buChar char="•"/>
              <a:defRPr sz="2667">
                <a:solidFill>
                  <a:schemeClr val="bg1"/>
                </a:solidFill>
                <a:effectLst/>
                <a:latin typeface="Roboto" panose="02000000000000000000" pitchFamily="2" charset="0"/>
                <a:ea typeface="Roboto" panose="02000000000000000000" pitchFamily="2" charset="0"/>
                <a:cs typeface="Roboto" panose="02000000000000000000" pitchFamily="2" charset="0"/>
              </a:defRPr>
            </a:lvl3pPr>
            <a:lvl4pPr marL="2133547"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4pPr>
            <a:lvl5pPr marL="2743131"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pic>
        <p:nvPicPr>
          <p:cNvPr id="8" name="Picture 7" descr="A picture containing drawing&#10;&#10;Description automatically generated">
            <a:extLst>
              <a:ext uri="{FF2B5EF4-FFF2-40B4-BE49-F238E27FC236}">
                <a16:creationId xmlns:a16="http://schemas.microsoft.com/office/drawing/2014/main" id="{AC573C17-9B00-0447-970F-AD8E310FE62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13648" y="6318296"/>
            <a:ext cx="225725" cy="330473"/>
          </a:xfrm>
          <a:prstGeom prst="rect">
            <a:avLst/>
          </a:prstGeom>
        </p:spPr>
      </p:pic>
      <p:sp>
        <p:nvSpPr>
          <p:cNvPr id="2" name="Slide Number Placeholder 1">
            <a:extLst>
              <a:ext uri="{FF2B5EF4-FFF2-40B4-BE49-F238E27FC236}">
                <a16:creationId xmlns:a16="http://schemas.microsoft.com/office/drawing/2014/main" id="{00F447DC-74F8-A872-F21D-A4A9411A71A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7937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Content Slide Photo spli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4BAA4D-C238-0A4F-92A9-44F840381A19}"/>
              </a:ext>
            </a:extLst>
          </p:cNvPr>
          <p:cNvSpPr/>
          <p:nvPr userDrawn="1"/>
        </p:nvSpPr>
        <p:spPr>
          <a:xfrm>
            <a:off x="1" y="0"/>
            <a:ext cx="6095999" cy="6858000"/>
          </a:xfrm>
          <a:prstGeom prst="rect">
            <a:avLst/>
          </a:prstGeom>
          <a:gradFill>
            <a:gsLst>
              <a:gs pos="0">
                <a:srgbClr val="1339B5">
                  <a:lumMod val="80000"/>
                </a:srgbClr>
              </a:gs>
              <a:gs pos="99000">
                <a:srgbClr val="246FF2">
                  <a:alpha val="88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12" name="Content Placeholder 2">
            <a:extLst>
              <a:ext uri="{FF2B5EF4-FFF2-40B4-BE49-F238E27FC236}">
                <a16:creationId xmlns:a16="http://schemas.microsoft.com/office/drawing/2014/main" id="{64F3577A-E719-294A-8D82-CB842EB11F6D}"/>
              </a:ext>
            </a:extLst>
          </p:cNvPr>
          <p:cNvSpPr>
            <a:spLocks noGrp="1"/>
          </p:cNvSpPr>
          <p:nvPr>
            <p:ph sz="half" idx="1"/>
          </p:nvPr>
        </p:nvSpPr>
        <p:spPr>
          <a:xfrm>
            <a:off x="592305" y="662609"/>
            <a:ext cx="5309332" cy="1990944"/>
          </a:xfrm>
          <a:prstGeom prst="rect">
            <a:avLst/>
          </a:prstGeom>
        </p:spPr>
        <p:txBody>
          <a:bodyPr lIns="0"/>
          <a:lstStyle>
            <a:lvl1pPr marL="0" indent="0">
              <a:spcBef>
                <a:spcPts val="800"/>
              </a:spcBef>
              <a:buFont typeface="Arial" panose="020B0604020202020204" pitchFamily="34" charset="0"/>
              <a:buNone/>
              <a:defRPr sz="4800"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latin typeface="Roboto" panose="02000000000000000000" pitchFamily="2" charset="0"/>
                <a:ea typeface="Roboto" panose="02000000000000000000" pitchFamily="2" charset="0"/>
                <a:cs typeface="Roboto" panose="02000000000000000000" pitchFamily="2" charset="0"/>
              </a:defRPr>
            </a:lvl2pPr>
            <a:lvl3pPr marL="1676358" indent="-457189">
              <a:buFont typeface="Arial" panose="020B0604020202020204" pitchFamily="34" charset="0"/>
              <a:buChar char="•"/>
              <a:defRPr sz="2667">
                <a:solidFill>
                  <a:schemeClr val="bg1"/>
                </a:solidFill>
                <a:effectLst/>
                <a:latin typeface="Roboto" panose="02000000000000000000" pitchFamily="2" charset="0"/>
                <a:ea typeface="Roboto" panose="02000000000000000000" pitchFamily="2" charset="0"/>
                <a:cs typeface="Roboto" panose="02000000000000000000" pitchFamily="2" charset="0"/>
              </a:defRPr>
            </a:lvl3pPr>
            <a:lvl4pPr marL="2133547"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4pPr>
            <a:lvl5pPr marL="2743131" indent="-304792">
              <a:buFont typeface="Arial" panose="020B0604020202020204" pitchFamily="34" charset="0"/>
              <a:buChar char="•"/>
              <a:defRPr sz="2400">
                <a:solidFill>
                  <a:schemeClr val="bg1"/>
                </a:solidFill>
                <a:effectLst/>
                <a:latin typeface="Roboto" panose="02000000000000000000" pitchFamily="2" charset="0"/>
                <a:ea typeface="Roboto" panose="02000000000000000000" pitchFamily="2" charset="0"/>
                <a:cs typeface="Roboto" panose="02000000000000000000" pitchFamily="2" charset="0"/>
              </a:defRPr>
            </a:lvl5pPr>
            <a:lvl6pPr>
              <a:defRPr sz="2400"/>
            </a:lvl6pPr>
            <a:lvl7pPr>
              <a:defRPr sz="2400"/>
            </a:lvl7pPr>
            <a:lvl8pPr>
              <a:defRPr sz="2400"/>
            </a:lvl8pPr>
            <a:lvl9pPr>
              <a:defRPr sz="2400"/>
            </a:lvl9pPr>
          </a:lstStyle>
          <a:p>
            <a:pPr lvl="0"/>
            <a:r>
              <a:rPr lang="en-US"/>
              <a:t>Click to edit Master text styles</a:t>
            </a:r>
          </a:p>
        </p:txBody>
      </p:sp>
      <p:sp>
        <p:nvSpPr>
          <p:cNvPr id="8" name="Picture Placeholder 6">
            <a:extLst>
              <a:ext uri="{FF2B5EF4-FFF2-40B4-BE49-F238E27FC236}">
                <a16:creationId xmlns:a16="http://schemas.microsoft.com/office/drawing/2014/main" id="{E83A6BA6-0367-CA4A-899D-19BE76C6125C}"/>
              </a:ext>
            </a:extLst>
          </p:cNvPr>
          <p:cNvSpPr>
            <a:spLocks noGrp="1"/>
          </p:cNvSpPr>
          <p:nvPr>
            <p:ph type="pic" sz="quarter" idx="14"/>
          </p:nvPr>
        </p:nvSpPr>
        <p:spPr>
          <a:xfrm>
            <a:off x="6096002" y="0"/>
            <a:ext cx="6095999" cy="6835224"/>
          </a:xfrm>
          <a:prstGeom prst="rect">
            <a:avLst/>
          </a:prstGeom>
        </p:spPr>
        <p:txBody>
          <a:bodyPr/>
          <a:lstStyle>
            <a:lvl1pPr>
              <a:defRPr sz="2667">
                <a:latin typeface="Roboto" panose="02000000000000000000" pitchFamily="2" charset="0"/>
                <a:ea typeface="Roboto" panose="02000000000000000000" pitchFamily="2" charset="0"/>
                <a:cs typeface="Roboto" panose="02000000000000000000" pitchFamily="2" charset="0"/>
              </a:defRPr>
            </a:lvl1pPr>
          </a:lstStyle>
          <a:p>
            <a:r>
              <a:rPr lang="en-US"/>
              <a:t>Click icon to add picture</a:t>
            </a:r>
          </a:p>
        </p:txBody>
      </p:sp>
      <p:sp>
        <p:nvSpPr>
          <p:cNvPr id="3" name="Text Placeholder 2">
            <a:extLst>
              <a:ext uri="{FF2B5EF4-FFF2-40B4-BE49-F238E27FC236}">
                <a16:creationId xmlns:a16="http://schemas.microsoft.com/office/drawing/2014/main" id="{4D9427EA-0A31-1543-A02D-CF8EFDB915D4}"/>
              </a:ext>
            </a:extLst>
          </p:cNvPr>
          <p:cNvSpPr>
            <a:spLocks noGrp="1"/>
          </p:cNvSpPr>
          <p:nvPr>
            <p:ph type="body" sz="quarter" idx="15"/>
          </p:nvPr>
        </p:nvSpPr>
        <p:spPr>
          <a:xfrm>
            <a:off x="589818" y="2690285"/>
            <a:ext cx="5309333" cy="3627967"/>
          </a:xfrm>
          <a:prstGeom prst="rect">
            <a:avLst/>
          </a:prstGeom>
        </p:spPr>
        <p:txBody>
          <a:bodyPr lIns="0" rIns="91440"/>
          <a:lstStyle>
            <a:lvl1pPr>
              <a:defRPr sz="2400" b="0" i="0">
                <a:solidFill>
                  <a:schemeClr val="bg1"/>
                </a:solidFill>
                <a:latin typeface="Arial" panose="020B0604020202020204" pitchFamily="34" charset="0"/>
                <a:cs typeface="Arial" panose="020B0604020202020204" pitchFamily="34" charset="0"/>
              </a:defRPr>
            </a:lvl1pPr>
            <a:lvl2pPr marL="457189"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2" name="Slide Number Placeholder 1">
            <a:extLst>
              <a:ext uri="{FF2B5EF4-FFF2-40B4-BE49-F238E27FC236}">
                <a16:creationId xmlns:a16="http://schemas.microsoft.com/office/drawing/2014/main" id="{61133BC9-FC93-F4D6-188F-7449165636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4242555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7" name="Do not remove" hidden="1">
            <a:extLst>
              <a:ext uri="{FF2B5EF4-FFF2-40B4-BE49-F238E27FC236}">
                <a16:creationId xmlns:a16="http://schemas.microsoft.com/office/drawing/2014/main" id="{46942C1C-0BA2-B6E7-0899-BF55DD32B93A}"/>
              </a:ext>
            </a:extLst>
          </p:cNvPr>
          <p:cNvSpPr/>
          <p:nvPr userDrawn="1">
            <p:custDataLst>
              <p:tags r:id="rId1"/>
            </p:custDataLst>
          </p:nvPr>
        </p:nvSpPr>
        <p:spPr>
          <a:xfrm>
            <a:off x="0" y="0"/>
            <a:ext cx="12700" cy="12700"/>
          </a:xfrm>
          <a:prstGeom prst="octagon">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7F12CDF-309B-4041-9112-C002F515795B}"/>
              </a:ext>
            </a:extLst>
          </p:cNvPr>
          <p:cNvSpPr>
            <a:spLocks noGrp="1"/>
          </p:cNvSpPr>
          <p:nvPr>
            <p:ph type="title"/>
          </p:nvPr>
        </p:nvSpPr>
        <p:spPr>
          <a:xfrm>
            <a:off x="408402" y="161188"/>
            <a:ext cx="11049919" cy="1209064"/>
          </a:xfrm>
        </p:spPr>
        <p:txBody>
          <a:bodyPr>
            <a:normAutofit/>
          </a:bodyPr>
          <a:lstStyle>
            <a:lvl1pPr>
              <a:defRPr sz="4800" b="0" i="0">
                <a:latin typeface="Arial" panose="020B0604020202020204" pitchFamily="34" charset="0"/>
                <a:ea typeface="Roboto Medium" panose="02000000000000000000" pitchFamily="2" charset="0"/>
                <a:cs typeface="Arial" panose="020B0604020202020204" pitchFamily="34" charset="0"/>
              </a:defRPr>
            </a:lvl1pPr>
          </a:lstStyle>
          <a:p>
            <a:r>
              <a:rPr lang="en-US"/>
              <a:t>Click to edit Master title style</a:t>
            </a:r>
          </a:p>
        </p:txBody>
      </p:sp>
      <p:sp>
        <p:nvSpPr>
          <p:cNvPr id="11" name="Text Placeholder 10">
            <a:extLst>
              <a:ext uri="{FF2B5EF4-FFF2-40B4-BE49-F238E27FC236}">
                <a16:creationId xmlns:a16="http://schemas.microsoft.com/office/drawing/2014/main" id="{2AE991CA-A2F6-E34C-9510-AF379674C577}"/>
              </a:ext>
            </a:extLst>
          </p:cNvPr>
          <p:cNvSpPr>
            <a:spLocks noGrp="1"/>
          </p:cNvSpPr>
          <p:nvPr>
            <p:ph type="body" sz="quarter" idx="10"/>
          </p:nvPr>
        </p:nvSpPr>
        <p:spPr>
          <a:xfrm>
            <a:off x="408517" y="1553634"/>
            <a:ext cx="11049000" cy="4595284"/>
          </a:xfrm>
          <a:prstGeom prst="rect">
            <a:avLst/>
          </a:prstGeom>
        </p:spPr>
        <p:txBody>
          <a:bodyPr lIns="0"/>
          <a:lstStyle>
            <a:lvl1pPr>
              <a:defRPr b="0" i="0">
                <a:latin typeface="Arial" panose="020B0604020202020204" pitchFamily="34" charset="0"/>
                <a:cs typeface="Arial" panose="020B0604020202020204" pitchFamily="34" charset="0"/>
              </a:defRPr>
            </a:lvl1pPr>
            <a:lvl2pPr>
              <a:defRPr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4" name="Straight Connector 3">
            <a:extLst>
              <a:ext uri="{FF2B5EF4-FFF2-40B4-BE49-F238E27FC236}">
                <a16:creationId xmlns:a16="http://schemas.microsoft.com/office/drawing/2014/main" id="{CD62E078-553C-E645-9123-15F2FC6744E1}"/>
              </a:ext>
            </a:extLst>
          </p:cNvPr>
          <p:cNvCxnSpPr>
            <a:cxnSpLocks/>
          </p:cNvCxnSpPr>
          <p:nvPr userDrawn="1"/>
        </p:nvCxnSpPr>
        <p:spPr>
          <a:xfrm>
            <a:off x="408403" y="1235825"/>
            <a:ext cx="987888" cy="0"/>
          </a:xfrm>
          <a:prstGeom prst="line">
            <a:avLst/>
          </a:prstGeom>
          <a:ln w="38100" cmpd="sng">
            <a:solidFill>
              <a:srgbClr val="1339B5"/>
            </a:solidFill>
          </a:ln>
        </p:spPr>
        <p:style>
          <a:lnRef idx="1">
            <a:schemeClr val="dk1"/>
          </a:lnRef>
          <a:fillRef idx="0">
            <a:schemeClr val="dk1"/>
          </a:fillRef>
          <a:effectRef idx="0">
            <a:schemeClr val="dk1"/>
          </a:effectRef>
          <a:fontRef idx="minor">
            <a:schemeClr val="tx1"/>
          </a:fontRef>
        </p:style>
      </p:cxnSp>
      <p:sp>
        <p:nvSpPr>
          <p:cNvPr id="3" name="Slide Number Placeholder 1">
            <a:extLst>
              <a:ext uri="{FF2B5EF4-FFF2-40B4-BE49-F238E27FC236}">
                <a16:creationId xmlns:a16="http://schemas.microsoft.com/office/drawing/2014/main" id="{DDDE4561-5A59-1290-E920-009303A7E3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544522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lide General">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65B6B367-A476-D440-A6CA-262D730CC67D}"/>
              </a:ext>
            </a:extLst>
          </p:cNvPr>
          <p:cNvSpPr>
            <a:spLocks noGrp="1"/>
          </p:cNvSpPr>
          <p:nvPr>
            <p:ph type="title"/>
          </p:nvPr>
        </p:nvSpPr>
        <p:spPr>
          <a:xfrm>
            <a:off x="408403" y="183770"/>
            <a:ext cx="11190181" cy="1154113"/>
          </a:xfrm>
          <a:prstGeom prst="rect">
            <a:avLst/>
          </a:prstGeom>
        </p:spPr>
        <p:txBody>
          <a:bodyPr>
            <a:normAutofit/>
          </a:bodyPr>
          <a:lstStyle>
            <a:lvl1pPr>
              <a:defRPr sz="4800" b="0" i="0">
                <a:latin typeface="Arial" panose="020B0604020202020204" pitchFamily="34" charset="0"/>
                <a:ea typeface="Roboto Medium" panose="02000000000000000000" pitchFamily="2" charset="0"/>
                <a:cs typeface="Arial" panose="020B0604020202020204" pitchFamily="34" charset="0"/>
              </a:defRPr>
            </a:lvl1pPr>
          </a:lstStyle>
          <a:p>
            <a:r>
              <a:rPr lang="en-US"/>
              <a:t>Click to edit Master title style</a:t>
            </a:r>
          </a:p>
        </p:txBody>
      </p:sp>
      <p:sp>
        <p:nvSpPr>
          <p:cNvPr id="11" name="Text Placeholder 6">
            <a:extLst>
              <a:ext uri="{FF2B5EF4-FFF2-40B4-BE49-F238E27FC236}">
                <a16:creationId xmlns:a16="http://schemas.microsoft.com/office/drawing/2014/main" id="{36293FA3-609E-3C47-AA55-A58BCC072CF8}"/>
              </a:ext>
            </a:extLst>
          </p:cNvPr>
          <p:cNvSpPr>
            <a:spLocks noGrp="1"/>
          </p:cNvSpPr>
          <p:nvPr>
            <p:ph type="body" sz="quarter" idx="10" hasCustomPrompt="1"/>
          </p:nvPr>
        </p:nvSpPr>
        <p:spPr>
          <a:xfrm>
            <a:off x="408517" y="1337883"/>
            <a:ext cx="11049000" cy="473692"/>
          </a:xfrm>
          <a:prstGeom prst="rect">
            <a:avLst/>
          </a:prstGeom>
        </p:spPr>
        <p:txBody>
          <a:bodyPr lIns="0"/>
          <a:lstStyle>
            <a:lvl1pPr>
              <a:defRPr sz="2400" b="0" i="0">
                <a:latin typeface="Arial" panose="020B0604020202020204" pitchFamily="34" charset="0"/>
                <a:cs typeface="Arial" panose="020B0604020202020204" pitchFamily="34" charset="0"/>
              </a:defRPr>
            </a:lvl1pPr>
          </a:lstStyle>
          <a:p>
            <a:pPr lvl="0"/>
            <a:r>
              <a:rPr lang="en-US"/>
              <a:t>Click to edit subtext</a:t>
            </a:r>
          </a:p>
        </p:txBody>
      </p:sp>
      <p:pic>
        <p:nvPicPr>
          <p:cNvPr id="5" name="Picture 4" descr="A close up of a logo&#10;&#10;Description automatically generated">
            <a:extLst>
              <a:ext uri="{FF2B5EF4-FFF2-40B4-BE49-F238E27FC236}">
                <a16:creationId xmlns:a16="http://schemas.microsoft.com/office/drawing/2014/main" id="{54E03E03-2426-1845-87CE-43BB238E162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2" name="Slide Number Placeholder 1">
            <a:extLst>
              <a:ext uri="{FF2B5EF4-FFF2-40B4-BE49-F238E27FC236}">
                <a16:creationId xmlns:a16="http://schemas.microsoft.com/office/drawing/2014/main" id="{BE2B9ED0-27B7-6309-5613-33FF4E941B2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77091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Gra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C0BFCF-5328-1A4E-8BB6-568D2F78698B}"/>
              </a:ext>
            </a:extLst>
          </p:cNvPr>
          <p:cNvSpPr/>
          <p:nvPr userDrawn="1"/>
        </p:nvSpPr>
        <p:spPr>
          <a:xfrm flipV="1">
            <a:off x="0" y="-18312"/>
            <a:ext cx="12192000" cy="6858000"/>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a:p>
        </p:txBody>
      </p:sp>
      <p:cxnSp>
        <p:nvCxnSpPr>
          <p:cNvPr id="9" name="Straight Connector 8">
            <a:extLst>
              <a:ext uri="{FF2B5EF4-FFF2-40B4-BE49-F238E27FC236}">
                <a16:creationId xmlns:a16="http://schemas.microsoft.com/office/drawing/2014/main" id="{5F8CEE96-2336-814D-8C32-71062D0D4C6E}"/>
              </a:ext>
            </a:extLst>
          </p:cNvPr>
          <p:cNvCxnSpPr>
            <a:cxnSpLocks/>
          </p:cNvCxnSpPr>
          <p:nvPr userDrawn="1"/>
        </p:nvCxnSpPr>
        <p:spPr>
          <a:xfrm>
            <a:off x="408403" y="1173491"/>
            <a:ext cx="987888" cy="0"/>
          </a:xfrm>
          <a:prstGeom prst="line">
            <a:avLst/>
          </a:prstGeom>
          <a:ln w="38100" cmpd="sng">
            <a:solidFill>
              <a:srgbClr val="1339B5"/>
            </a:solidFill>
          </a:ln>
        </p:spPr>
        <p:style>
          <a:lnRef idx="1">
            <a:schemeClr val="dk1"/>
          </a:lnRef>
          <a:fillRef idx="0">
            <a:schemeClr val="dk1"/>
          </a:fillRef>
          <a:effectRef idx="0">
            <a:schemeClr val="dk1"/>
          </a:effectRef>
          <a:fontRef idx="minor">
            <a:schemeClr val="tx1"/>
          </a:fontRef>
        </p:style>
      </p:cxnSp>
      <p:sp>
        <p:nvSpPr>
          <p:cNvPr id="22" name="Title 21">
            <a:extLst>
              <a:ext uri="{FF2B5EF4-FFF2-40B4-BE49-F238E27FC236}">
                <a16:creationId xmlns:a16="http://schemas.microsoft.com/office/drawing/2014/main" id="{65B6B367-A476-D440-A6CA-262D730CC67D}"/>
              </a:ext>
            </a:extLst>
          </p:cNvPr>
          <p:cNvSpPr>
            <a:spLocks noGrp="1"/>
          </p:cNvSpPr>
          <p:nvPr>
            <p:ph type="title"/>
          </p:nvPr>
        </p:nvSpPr>
        <p:spPr>
          <a:xfrm>
            <a:off x="408403" y="183770"/>
            <a:ext cx="11190181" cy="1154113"/>
          </a:xfrm>
          <a:prstGeom prst="rect">
            <a:avLst/>
          </a:prstGeom>
        </p:spPr>
        <p:txBody>
          <a:bodyPr/>
          <a:lstStyle>
            <a:lvl1pPr>
              <a:defRPr b="0" i="0">
                <a:latin typeface="Arial" panose="020B0604020202020204" pitchFamily="34" charset="0"/>
                <a:ea typeface="Roboto Medium" panose="02000000000000000000" pitchFamily="2" charset="0"/>
                <a:cs typeface="Arial" panose="020B0604020202020204" pitchFamily="34" charset="0"/>
              </a:defRPr>
            </a:lvl1pPr>
          </a:lstStyle>
          <a:p>
            <a:r>
              <a:rPr lang="en-US"/>
              <a:t>Click to edit Master title style</a:t>
            </a:r>
          </a:p>
        </p:txBody>
      </p:sp>
      <p:sp>
        <p:nvSpPr>
          <p:cNvPr id="8" name="Text Placeholder 6">
            <a:extLst>
              <a:ext uri="{FF2B5EF4-FFF2-40B4-BE49-F238E27FC236}">
                <a16:creationId xmlns:a16="http://schemas.microsoft.com/office/drawing/2014/main" id="{4DF92334-8BCD-8249-9AF8-B1FCFB8EB6C7}"/>
              </a:ext>
            </a:extLst>
          </p:cNvPr>
          <p:cNvSpPr>
            <a:spLocks noGrp="1"/>
          </p:cNvSpPr>
          <p:nvPr>
            <p:ph type="body" sz="quarter" idx="10"/>
          </p:nvPr>
        </p:nvSpPr>
        <p:spPr>
          <a:xfrm>
            <a:off x="408517" y="1553634"/>
            <a:ext cx="11049000" cy="4618567"/>
          </a:xfrm>
          <a:prstGeom prst="rect">
            <a:avLst/>
          </a:prstGeom>
        </p:spPr>
        <p:txBody>
          <a:bodyPr lIns="0"/>
          <a:lstStyle>
            <a:lvl1pPr>
              <a:defRPr b="0" i="0">
                <a:latin typeface="Arial" panose="020B0604020202020204" pitchFamily="34" charset="0"/>
                <a:cs typeface="Arial" panose="020B0604020202020204" pitchFamily="34" charset="0"/>
              </a:defRPr>
            </a:lvl1pPr>
            <a:lvl2pPr>
              <a:defRPr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descr="A close up of a logo&#10;&#10;Description automatically generated">
            <a:extLst>
              <a:ext uri="{FF2B5EF4-FFF2-40B4-BE49-F238E27FC236}">
                <a16:creationId xmlns:a16="http://schemas.microsoft.com/office/drawing/2014/main" id="{13AE5B62-EAD8-034D-9F52-72FB302FE379}"/>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3" name="Slide Number Placeholder 1">
            <a:extLst>
              <a:ext uri="{FF2B5EF4-FFF2-40B4-BE49-F238E27FC236}">
                <a16:creationId xmlns:a16="http://schemas.microsoft.com/office/drawing/2014/main" id="{9D0C095A-AAA3-70C3-0C1B-71C6F457AB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854850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78FDAD0-21E9-42D0-8C63-C6563197FC13}" type="datetimeFigureOut">
              <a:rPr lang="en-US" smtClean="0"/>
              <a:t>4/4/2025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34667388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 Column">
    <p:spTree>
      <p:nvGrpSpPr>
        <p:cNvPr id="1" name=""/>
        <p:cNvGrpSpPr/>
        <p:nvPr/>
      </p:nvGrpSpPr>
      <p:grpSpPr>
        <a:xfrm>
          <a:off x="0" y="0"/>
          <a:ext cx="0" cy="0"/>
          <a:chOff x="0" y="0"/>
          <a:chExt cx="0" cy="0"/>
        </a:xfrm>
      </p:grpSpPr>
      <p:sp>
        <p:nvSpPr>
          <p:cNvPr id="8" name="Text Placeholder 9">
            <a:extLst>
              <a:ext uri="{FF2B5EF4-FFF2-40B4-BE49-F238E27FC236}">
                <a16:creationId xmlns:a16="http://schemas.microsoft.com/office/drawing/2014/main" id="{D0B4DB46-A66C-0B4B-8B5E-2975EB40A888}"/>
              </a:ext>
            </a:extLst>
          </p:cNvPr>
          <p:cNvSpPr>
            <a:spLocks noGrp="1"/>
          </p:cNvSpPr>
          <p:nvPr>
            <p:ph type="body" sz="quarter" idx="12"/>
          </p:nvPr>
        </p:nvSpPr>
        <p:spPr>
          <a:xfrm>
            <a:off x="405348" y="2142837"/>
            <a:ext cx="5265779" cy="4175460"/>
          </a:xfrm>
          <a:prstGeom prst="rect">
            <a:avLst/>
          </a:prstGeom>
        </p:spPr>
        <p:txBody>
          <a:bodyPr lIns="0" numCol="1">
            <a:noAutofit/>
          </a:bodyPr>
          <a:lstStyle>
            <a:lvl1pPr marL="0" indent="0">
              <a:buFont typeface="Arial" panose="020B0604020202020204" pitchFamily="34" charset="0"/>
              <a:buNone/>
              <a:defRPr sz="2667"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667" b="0" i="0" baseline="0">
                <a:latin typeface="Arial" panose="020B0604020202020204" pitchFamily="34" charset="0"/>
                <a:ea typeface="Roboto" panose="02000000000000000000" pitchFamily="2" charset="0"/>
                <a:cs typeface="Arial" panose="020B0604020202020204" pitchFamily="34" charset="0"/>
              </a:defRPr>
            </a:lvl2pPr>
            <a:lvl3pPr marL="2082708" indent="-457189">
              <a:buFont typeface="Arial" panose="020B0604020202020204" pitchFamily="34" charset="0"/>
              <a:buChar char="•"/>
              <a:defRPr sz="2400" b="0" i="0" baseline="0">
                <a:latin typeface="Arial" panose="020B0604020202020204" pitchFamily="34" charset="0"/>
                <a:ea typeface="Roboto" panose="02000000000000000000" pitchFamily="2" charset="0"/>
                <a:cs typeface="Arial" panose="020B0604020202020204" pitchFamily="34" charset="0"/>
              </a:defRPr>
            </a:lvl3pPr>
            <a:lvl4pPr marL="2895466" indent="-457189">
              <a:buFont typeface="Arial" panose="020B0604020202020204" pitchFamily="34" charset="0"/>
              <a:buChar char="•"/>
              <a:defRPr sz="2133" b="0" i="0" baseline="0">
                <a:latin typeface="Arial" panose="020B0604020202020204" pitchFamily="34" charset="0"/>
                <a:ea typeface="Roboto" panose="02000000000000000000" pitchFamily="2" charset="0"/>
                <a:cs typeface="Arial" panose="020B0604020202020204" pitchFamily="34" charset="0"/>
              </a:defRPr>
            </a:lvl4pPr>
            <a:lvl5pPr marL="3708226" indent="-457189">
              <a:buFont typeface="Arial" panose="020B0604020202020204" pitchFamily="34" charset="0"/>
              <a:buChar char="•"/>
              <a:defRPr sz="1867" b="0" i="0" baseline="0">
                <a:latin typeface="Arial" panose="020B0604020202020204" pitchFamily="34" charset="0"/>
                <a:ea typeface="Roboto" panose="02000000000000000000" pitchFamily="2"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11" name="Rectangle 10">
            <a:extLst>
              <a:ext uri="{FF2B5EF4-FFF2-40B4-BE49-F238E27FC236}">
                <a16:creationId xmlns:a16="http://schemas.microsoft.com/office/drawing/2014/main" id="{309239DF-B5A0-7C4B-A377-D323EC082257}"/>
              </a:ext>
            </a:extLst>
          </p:cNvPr>
          <p:cNvSpPr/>
          <p:nvPr userDrawn="1"/>
        </p:nvSpPr>
        <p:spPr>
          <a:xfrm>
            <a:off x="1" y="1"/>
            <a:ext cx="12191999" cy="1886412"/>
          </a:xfrm>
          <a:prstGeom prst="rect">
            <a:avLst/>
          </a:prstGeom>
          <a:gradFill>
            <a:gsLst>
              <a:gs pos="0">
                <a:srgbClr val="1339B5">
                  <a:lumMod val="80000"/>
                </a:srgbClr>
              </a:gs>
              <a:gs pos="99000">
                <a:srgbClr val="246FF2">
                  <a:alpha val="88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3" name="Text Placeholder 11">
            <a:extLst>
              <a:ext uri="{FF2B5EF4-FFF2-40B4-BE49-F238E27FC236}">
                <a16:creationId xmlns:a16="http://schemas.microsoft.com/office/drawing/2014/main" id="{818447C1-5BA2-1248-85AA-413A4F8A62EB}"/>
              </a:ext>
            </a:extLst>
          </p:cNvPr>
          <p:cNvSpPr>
            <a:spLocks noGrp="1"/>
          </p:cNvSpPr>
          <p:nvPr>
            <p:ph type="body" sz="quarter" idx="13" hasCustomPrompt="1"/>
          </p:nvPr>
        </p:nvSpPr>
        <p:spPr>
          <a:xfrm>
            <a:off x="405348" y="424287"/>
            <a:ext cx="11308301" cy="672477"/>
          </a:xfrm>
          <a:prstGeom prst="rect">
            <a:avLst/>
          </a:prstGeom>
        </p:spPr>
        <p:txBody>
          <a:bodyPr lIns="0" anchor="t" anchorCtr="0">
            <a:noAutofit/>
          </a:bodyPr>
          <a:lstStyle>
            <a:lvl1pPr marL="0" indent="0" algn="l">
              <a:lnSpc>
                <a:spcPts val="4000"/>
              </a:lnSpc>
              <a:buNone/>
              <a:defRPr sz="4800" b="0" i="0" cap="none">
                <a:solidFill>
                  <a:schemeClr val="bg1"/>
                </a:solidFill>
                <a:latin typeface="Arial" panose="020B0604020202020204" pitchFamily="34" charset="0"/>
                <a:ea typeface="Roboto Medium" panose="02000000000000000000" pitchFamily="2" charset="0"/>
                <a:cs typeface="Arial" panose="020B0604020202020204" pitchFamily="34" charset="0"/>
              </a:defRPr>
            </a:lvl1pPr>
            <a:lvl2pPr marL="812760" indent="0">
              <a:buNone/>
              <a:defRPr sz="6400">
                <a:solidFill>
                  <a:srgbClr val="09508D"/>
                </a:solidFill>
                <a:latin typeface="Franklin Gothic Medium Cond"/>
                <a:cs typeface="Franklin Gothic Medium Cond"/>
              </a:defRPr>
            </a:lvl2pPr>
            <a:lvl3pPr marL="1625519" indent="0">
              <a:buNone/>
              <a:defRPr sz="6400">
                <a:solidFill>
                  <a:srgbClr val="09508D"/>
                </a:solidFill>
                <a:latin typeface="Franklin Gothic Medium Cond"/>
                <a:cs typeface="Franklin Gothic Medium Cond"/>
              </a:defRPr>
            </a:lvl3pPr>
            <a:lvl4pPr marL="2438278" indent="0">
              <a:buNone/>
              <a:defRPr sz="6400">
                <a:solidFill>
                  <a:srgbClr val="09508D"/>
                </a:solidFill>
                <a:latin typeface="Franklin Gothic Medium Cond"/>
                <a:cs typeface="Franklin Gothic Medium Cond"/>
              </a:defRPr>
            </a:lvl4pPr>
            <a:lvl5pPr marL="3251037" indent="0">
              <a:buNone/>
              <a:defRPr sz="6400">
                <a:solidFill>
                  <a:srgbClr val="09508D"/>
                </a:solidFill>
                <a:latin typeface="Franklin Gothic Medium Cond"/>
                <a:cs typeface="Franklin Gothic Medium Cond"/>
              </a:defRPr>
            </a:lvl5pPr>
          </a:lstStyle>
          <a:p>
            <a:pPr lvl="0"/>
            <a:r>
              <a:rPr lang="en-US"/>
              <a:t>Click to edit Master Title Style</a:t>
            </a:r>
          </a:p>
        </p:txBody>
      </p:sp>
      <p:sp>
        <p:nvSpPr>
          <p:cNvPr id="14" name="Text Placeholder 9">
            <a:extLst>
              <a:ext uri="{FF2B5EF4-FFF2-40B4-BE49-F238E27FC236}">
                <a16:creationId xmlns:a16="http://schemas.microsoft.com/office/drawing/2014/main" id="{6E3E5AEE-96FF-D64F-8D9F-A01EF7901AB1}"/>
              </a:ext>
            </a:extLst>
          </p:cNvPr>
          <p:cNvSpPr>
            <a:spLocks noGrp="1"/>
          </p:cNvSpPr>
          <p:nvPr>
            <p:ph type="body" sz="quarter" idx="14"/>
          </p:nvPr>
        </p:nvSpPr>
        <p:spPr>
          <a:xfrm>
            <a:off x="6039529" y="2142837"/>
            <a:ext cx="5265779" cy="4175460"/>
          </a:xfrm>
          <a:prstGeom prst="rect">
            <a:avLst/>
          </a:prstGeom>
        </p:spPr>
        <p:txBody>
          <a:bodyPr lIns="0" numCol="1">
            <a:noAutofit/>
          </a:bodyPr>
          <a:lstStyle>
            <a:lvl1pPr marL="0" indent="0">
              <a:buFont typeface="Arial" panose="020B0604020202020204" pitchFamily="34" charset="0"/>
              <a:buNone/>
              <a:defRPr sz="2667"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667" b="0" i="0" baseline="0">
                <a:latin typeface="Arial" panose="020B0604020202020204" pitchFamily="34" charset="0"/>
                <a:ea typeface="Roboto" panose="02000000000000000000" pitchFamily="2" charset="0"/>
                <a:cs typeface="Arial" panose="020B0604020202020204" pitchFamily="34" charset="0"/>
              </a:defRPr>
            </a:lvl2pPr>
            <a:lvl3pPr marL="2082708" indent="-457189">
              <a:buFont typeface="Arial" panose="020B0604020202020204" pitchFamily="34" charset="0"/>
              <a:buChar char="•"/>
              <a:defRPr sz="2400" b="0" i="0" baseline="0">
                <a:latin typeface="Arial" panose="020B0604020202020204" pitchFamily="34" charset="0"/>
                <a:ea typeface="Roboto" panose="02000000000000000000" pitchFamily="2" charset="0"/>
                <a:cs typeface="Arial" panose="020B0604020202020204" pitchFamily="34" charset="0"/>
              </a:defRPr>
            </a:lvl3pPr>
            <a:lvl4pPr marL="2895466" indent="-457189">
              <a:buFont typeface="Arial" panose="020B0604020202020204" pitchFamily="34" charset="0"/>
              <a:buChar char="•"/>
              <a:defRPr sz="2133" b="0" i="0" baseline="0">
                <a:latin typeface="Arial" panose="020B0604020202020204" pitchFamily="34" charset="0"/>
                <a:ea typeface="Roboto" panose="02000000000000000000" pitchFamily="2" charset="0"/>
                <a:cs typeface="Arial" panose="020B0604020202020204" pitchFamily="34" charset="0"/>
              </a:defRPr>
            </a:lvl4pPr>
            <a:lvl5pPr marL="3708226" indent="-457189">
              <a:buFont typeface="Arial" panose="020B0604020202020204" pitchFamily="34" charset="0"/>
              <a:buChar char="•"/>
              <a:defRPr sz="1867" b="0" i="0" baseline="0">
                <a:latin typeface="Arial" panose="020B0604020202020204" pitchFamily="34" charset="0"/>
                <a:ea typeface="Roboto" panose="02000000000000000000" pitchFamily="2"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6">
            <a:extLst>
              <a:ext uri="{FF2B5EF4-FFF2-40B4-BE49-F238E27FC236}">
                <a16:creationId xmlns:a16="http://schemas.microsoft.com/office/drawing/2014/main" id="{6EA0A2DE-C215-1D46-B8C2-C16870E6AA9E}"/>
              </a:ext>
            </a:extLst>
          </p:cNvPr>
          <p:cNvSpPr>
            <a:spLocks noGrp="1"/>
          </p:cNvSpPr>
          <p:nvPr>
            <p:ph type="body" sz="quarter" idx="15" hasCustomPrompt="1"/>
          </p:nvPr>
        </p:nvSpPr>
        <p:spPr>
          <a:xfrm>
            <a:off x="408518" y="1096764"/>
            <a:ext cx="11305133" cy="672477"/>
          </a:xfrm>
          <a:prstGeom prst="rect">
            <a:avLst/>
          </a:prstGeom>
        </p:spPr>
        <p:txBody>
          <a:bodyPr lIns="0"/>
          <a:lstStyle>
            <a:lvl1pPr>
              <a:defRPr sz="2400" b="0" i="0">
                <a:solidFill>
                  <a:schemeClr val="bg1"/>
                </a:solidFill>
                <a:latin typeface="Arial" panose="020B0604020202020204" pitchFamily="34" charset="0"/>
                <a:cs typeface="Arial" panose="020B0604020202020204" pitchFamily="34" charset="0"/>
              </a:defRPr>
            </a:lvl1pPr>
          </a:lstStyle>
          <a:p>
            <a:pPr lvl="0"/>
            <a:r>
              <a:rPr lang="en-US"/>
              <a:t>Click to edit subtext</a:t>
            </a:r>
          </a:p>
        </p:txBody>
      </p:sp>
      <p:sp>
        <p:nvSpPr>
          <p:cNvPr id="2" name="Slide Number Placeholder 1">
            <a:extLst>
              <a:ext uri="{FF2B5EF4-FFF2-40B4-BE49-F238E27FC236}">
                <a16:creationId xmlns:a16="http://schemas.microsoft.com/office/drawing/2014/main" id="{328C2B6A-D194-9368-FBE2-A47B804D2A1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372238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8" name="Text Placeholder 9">
            <a:extLst>
              <a:ext uri="{FF2B5EF4-FFF2-40B4-BE49-F238E27FC236}">
                <a16:creationId xmlns:a16="http://schemas.microsoft.com/office/drawing/2014/main" id="{D0B4DB46-A66C-0B4B-8B5E-2975EB40A888}"/>
              </a:ext>
            </a:extLst>
          </p:cNvPr>
          <p:cNvSpPr>
            <a:spLocks noGrp="1"/>
          </p:cNvSpPr>
          <p:nvPr>
            <p:ph type="body" sz="quarter" idx="12"/>
          </p:nvPr>
        </p:nvSpPr>
        <p:spPr>
          <a:xfrm>
            <a:off x="405349" y="2142837"/>
            <a:ext cx="3664628" cy="4175460"/>
          </a:xfrm>
          <a:prstGeom prst="rect">
            <a:avLst/>
          </a:prstGeom>
        </p:spPr>
        <p:txBody>
          <a:bodyPr lIns="0" numCol="1">
            <a:noAutofit/>
          </a:bodyPr>
          <a:lstStyle>
            <a:lvl1pPr marL="0" indent="0">
              <a:buFont typeface="Arial" panose="020B0604020202020204" pitchFamily="34" charset="0"/>
              <a:buNone/>
              <a:defRPr sz="2400"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2pPr>
            <a:lvl3pPr marL="2082708"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3pPr>
            <a:lvl4pPr marL="2895466"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4pPr>
            <a:lvl5pPr marL="3708226"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11" name="Rectangle 10">
            <a:extLst>
              <a:ext uri="{FF2B5EF4-FFF2-40B4-BE49-F238E27FC236}">
                <a16:creationId xmlns:a16="http://schemas.microsoft.com/office/drawing/2014/main" id="{309239DF-B5A0-7C4B-A377-D323EC082257}"/>
              </a:ext>
            </a:extLst>
          </p:cNvPr>
          <p:cNvSpPr/>
          <p:nvPr userDrawn="1"/>
        </p:nvSpPr>
        <p:spPr>
          <a:xfrm>
            <a:off x="1" y="1"/>
            <a:ext cx="12191999" cy="1886412"/>
          </a:xfrm>
          <a:prstGeom prst="rect">
            <a:avLst/>
          </a:prstGeom>
          <a:gradFill>
            <a:gsLst>
              <a:gs pos="0">
                <a:srgbClr val="1339B5">
                  <a:lumMod val="80000"/>
                </a:srgbClr>
              </a:gs>
              <a:gs pos="99000">
                <a:srgbClr val="246FF2">
                  <a:alpha val="88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3" name="Text Placeholder 11">
            <a:extLst>
              <a:ext uri="{FF2B5EF4-FFF2-40B4-BE49-F238E27FC236}">
                <a16:creationId xmlns:a16="http://schemas.microsoft.com/office/drawing/2014/main" id="{818447C1-5BA2-1248-85AA-413A4F8A62EB}"/>
              </a:ext>
            </a:extLst>
          </p:cNvPr>
          <p:cNvSpPr>
            <a:spLocks noGrp="1"/>
          </p:cNvSpPr>
          <p:nvPr>
            <p:ph type="body" sz="quarter" idx="13" hasCustomPrompt="1"/>
          </p:nvPr>
        </p:nvSpPr>
        <p:spPr>
          <a:xfrm>
            <a:off x="405348" y="424287"/>
            <a:ext cx="11308301" cy="672477"/>
          </a:xfrm>
          <a:prstGeom prst="rect">
            <a:avLst/>
          </a:prstGeom>
        </p:spPr>
        <p:txBody>
          <a:bodyPr lIns="0" anchor="t" anchorCtr="0">
            <a:noAutofit/>
          </a:bodyPr>
          <a:lstStyle>
            <a:lvl1pPr marL="0" indent="0" algn="l">
              <a:lnSpc>
                <a:spcPts val="4000"/>
              </a:lnSpc>
              <a:buNone/>
              <a:defRPr sz="4800" b="1" i="0" cap="none">
                <a:solidFill>
                  <a:schemeClr val="bg1"/>
                </a:solidFill>
                <a:latin typeface="Arial" panose="020B0604020202020204" pitchFamily="34" charset="0"/>
                <a:ea typeface="Roboto Medium" panose="02000000000000000000" pitchFamily="2" charset="0"/>
                <a:cs typeface="Arial" panose="020B0604020202020204" pitchFamily="34" charset="0"/>
              </a:defRPr>
            </a:lvl1pPr>
            <a:lvl2pPr marL="812760" indent="0">
              <a:buNone/>
              <a:defRPr sz="6400">
                <a:solidFill>
                  <a:srgbClr val="09508D"/>
                </a:solidFill>
                <a:latin typeface="Franklin Gothic Medium Cond"/>
                <a:cs typeface="Franklin Gothic Medium Cond"/>
              </a:defRPr>
            </a:lvl2pPr>
            <a:lvl3pPr marL="1625519" indent="0">
              <a:buNone/>
              <a:defRPr sz="6400">
                <a:solidFill>
                  <a:srgbClr val="09508D"/>
                </a:solidFill>
                <a:latin typeface="Franklin Gothic Medium Cond"/>
                <a:cs typeface="Franklin Gothic Medium Cond"/>
              </a:defRPr>
            </a:lvl3pPr>
            <a:lvl4pPr marL="2438278" indent="0">
              <a:buNone/>
              <a:defRPr sz="6400">
                <a:solidFill>
                  <a:srgbClr val="09508D"/>
                </a:solidFill>
                <a:latin typeface="Franklin Gothic Medium Cond"/>
                <a:cs typeface="Franklin Gothic Medium Cond"/>
              </a:defRPr>
            </a:lvl4pPr>
            <a:lvl5pPr marL="3251037" indent="0">
              <a:buNone/>
              <a:defRPr sz="6400">
                <a:solidFill>
                  <a:srgbClr val="09508D"/>
                </a:solidFill>
                <a:latin typeface="Franklin Gothic Medium Cond"/>
                <a:cs typeface="Franklin Gothic Medium Cond"/>
              </a:defRPr>
            </a:lvl5pPr>
          </a:lstStyle>
          <a:p>
            <a:pPr lvl="0"/>
            <a:r>
              <a:rPr lang="en-US"/>
              <a:t>Click to edit Master Title Style</a:t>
            </a:r>
          </a:p>
        </p:txBody>
      </p:sp>
      <p:sp>
        <p:nvSpPr>
          <p:cNvPr id="15" name="Text Placeholder 6">
            <a:extLst>
              <a:ext uri="{FF2B5EF4-FFF2-40B4-BE49-F238E27FC236}">
                <a16:creationId xmlns:a16="http://schemas.microsoft.com/office/drawing/2014/main" id="{6EA0A2DE-C215-1D46-B8C2-C16870E6AA9E}"/>
              </a:ext>
            </a:extLst>
          </p:cNvPr>
          <p:cNvSpPr>
            <a:spLocks noGrp="1"/>
          </p:cNvSpPr>
          <p:nvPr>
            <p:ph type="body" sz="quarter" idx="15" hasCustomPrompt="1"/>
          </p:nvPr>
        </p:nvSpPr>
        <p:spPr>
          <a:xfrm>
            <a:off x="408518" y="1096764"/>
            <a:ext cx="11305133" cy="672477"/>
          </a:xfrm>
          <a:prstGeom prst="rect">
            <a:avLst/>
          </a:prstGeom>
        </p:spPr>
        <p:txBody>
          <a:bodyPr lIns="0"/>
          <a:lstStyle>
            <a:lvl1pPr>
              <a:defRPr sz="2400" b="0" i="0">
                <a:solidFill>
                  <a:schemeClr val="bg1"/>
                </a:solidFill>
                <a:latin typeface="Arial" panose="020B0604020202020204" pitchFamily="34" charset="0"/>
                <a:cs typeface="Arial" panose="020B0604020202020204" pitchFamily="34" charset="0"/>
              </a:defRPr>
            </a:lvl1pPr>
          </a:lstStyle>
          <a:p>
            <a:pPr lvl="0"/>
            <a:r>
              <a:rPr lang="en-US"/>
              <a:t>Click to edit subtext</a:t>
            </a:r>
          </a:p>
        </p:txBody>
      </p:sp>
      <p:sp>
        <p:nvSpPr>
          <p:cNvPr id="12" name="Text Placeholder 9">
            <a:extLst>
              <a:ext uri="{FF2B5EF4-FFF2-40B4-BE49-F238E27FC236}">
                <a16:creationId xmlns:a16="http://schemas.microsoft.com/office/drawing/2014/main" id="{C602D06D-D479-E747-B09A-BEBC4FA9EFDD}"/>
              </a:ext>
            </a:extLst>
          </p:cNvPr>
          <p:cNvSpPr>
            <a:spLocks noGrp="1"/>
          </p:cNvSpPr>
          <p:nvPr>
            <p:ph type="body" sz="quarter" idx="16"/>
          </p:nvPr>
        </p:nvSpPr>
        <p:spPr>
          <a:xfrm>
            <a:off x="4224314" y="2142837"/>
            <a:ext cx="3664628" cy="4175460"/>
          </a:xfrm>
          <a:prstGeom prst="rect">
            <a:avLst/>
          </a:prstGeom>
        </p:spPr>
        <p:txBody>
          <a:bodyPr lIns="0" numCol="1">
            <a:noAutofit/>
          </a:bodyPr>
          <a:lstStyle>
            <a:lvl1pPr marL="0" indent="0">
              <a:buFont typeface="Arial" panose="020B0604020202020204" pitchFamily="34" charset="0"/>
              <a:buNone/>
              <a:defRPr sz="2400"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2pPr>
            <a:lvl3pPr marL="2082708"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3pPr>
            <a:lvl4pPr marL="2895466"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4pPr>
            <a:lvl5pPr marL="3708226"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6" name="Text Placeholder 9">
            <a:extLst>
              <a:ext uri="{FF2B5EF4-FFF2-40B4-BE49-F238E27FC236}">
                <a16:creationId xmlns:a16="http://schemas.microsoft.com/office/drawing/2014/main" id="{76B5E38E-74AA-974B-B21B-216AE062E1A7}"/>
              </a:ext>
            </a:extLst>
          </p:cNvPr>
          <p:cNvSpPr>
            <a:spLocks noGrp="1"/>
          </p:cNvSpPr>
          <p:nvPr>
            <p:ph type="body" sz="quarter" idx="17"/>
          </p:nvPr>
        </p:nvSpPr>
        <p:spPr>
          <a:xfrm>
            <a:off x="8043279" y="2142837"/>
            <a:ext cx="3664628" cy="4175460"/>
          </a:xfrm>
          <a:prstGeom prst="rect">
            <a:avLst/>
          </a:prstGeom>
        </p:spPr>
        <p:txBody>
          <a:bodyPr lIns="0" numCol="1">
            <a:noAutofit/>
          </a:bodyPr>
          <a:lstStyle>
            <a:lvl1pPr marL="0" indent="0">
              <a:buFont typeface="Arial" panose="020B0604020202020204" pitchFamily="34" charset="0"/>
              <a:buNone/>
              <a:defRPr sz="2400"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2pPr>
            <a:lvl3pPr marL="2082708"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3pPr>
            <a:lvl4pPr marL="2895466"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4pPr>
            <a:lvl5pPr marL="3708226" indent="-457189">
              <a:buFont typeface="Arial" panose="020B0604020202020204" pitchFamily="34" charset="0"/>
              <a:buChar char="•"/>
              <a:defRPr sz="2667" baseline="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2" name="Slide Number Placeholder 1">
            <a:extLst>
              <a:ext uri="{FF2B5EF4-FFF2-40B4-BE49-F238E27FC236}">
                <a16:creationId xmlns:a16="http://schemas.microsoft.com/office/drawing/2014/main" id="{691A433E-A217-FCC0-2D70-3F3206FC29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715816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Slide Photo">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3F022692-519F-F64C-8E77-186AFFB98594}"/>
              </a:ext>
            </a:extLst>
          </p:cNvPr>
          <p:cNvSpPr>
            <a:spLocks noGrp="1"/>
          </p:cNvSpPr>
          <p:nvPr>
            <p:ph type="pic" sz="quarter" idx="10"/>
          </p:nvPr>
        </p:nvSpPr>
        <p:spPr>
          <a:xfrm>
            <a:off x="1" y="0"/>
            <a:ext cx="12192000" cy="5420008"/>
          </a:xfrm>
          <a:prstGeom prst="rect">
            <a:avLst/>
          </a:prstGeom>
        </p:spPr>
        <p:txBody>
          <a:bodyPr/>
          <a:lstStyle>
            <a:lvl1pPr>
              <a:defRPr sz="2667" b="0" i="0">
                <a:latin typeface="Arial" panose="020B0604020202020204" pitchFamily="34" charset="0"/>
                <a:ea typeface="Roboto" panose="02000000000000000000" pitchFamily="2" charset="0"/>
                <a:cs typeface="Arial" panose="020B0604020202020204" pitchFamily="34" charset="0"/>
              </a:defRPr>
            </a:lvl1pPr>
          </a:lstStyle>
          <a:p>
            <a:r>
              <a:rPr lang="en-US"/>
              <a:t>Click icon to add picture</a:t>
            </a:r>
          </a:p>
        </p:txBody>
      </p:sp>
      <p:sp>
        <p:nvSpPr>
          <p:cNvPr id="8" name="Text Placeholder 9">
            <a:extLst>
              <a:ext uri="{FF2B5EF4-FFF2-40B4-BE49-F238E27FC236}">
                <a16:creationId xmlns:a16="http://schemas.microsoft.com/office/drawing/2014/main" id="{D0B4DB46-A66C-0B4B-8B5E-2975EB40A888}"/>
              </a:ext>
            </a:extLst>
          </p:cNvPr>
          <p:cNvSpPr>
            <a:spLocks noGrp="1"/>
          </p:cNvSpPr>
          <p:nvPr>
            <p:ph type="body" sz="quarter" idx="12" hasCustomPrompt="1"/>
          </p:nvPr>
        </p:nvSpPr>
        <p:spPr>
          <a:xfrm>
            <a:off x="405348" y="5528649"/>
            <a:ext cx="3549531" cy="1120119"/>
          </a:xfrm>
          <a:prstGeom prst="rect">
            <a:avLst/>
          </a:prstGeom>
        </p:spPr>
        <p:txBody>
          <a:bodyPr lIns="0" numCol="1">
            <a:noAutofit/>
          </a:bodyPr>
          <a:lstStyle>
            <a:lvl1pPr marL="0" indent="0">
              <a:buFont typeface="Arial" panose="020B0604020202020204" pitchFamily="34" charset="0"/>
              <a:buNone/>
              <a:defRPr sz="1600"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2pPr>
            <a:lvl3pPr marL="2082708"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3pPr>
            <a:lvl4pPr marL="2895466"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4pPr>
            <a:lvl5pPr marL="3708226"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copy block</a:t>
            </a:r>
          </a:p>
        </p:txBody>
      </p: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cxnSp>
        <p:nvCxnSpPr>
          <p:cNvPr id="3" name="Straight Connector 2">
            <a:extLst>
              <a:ext uri="{FF2B5EF4-FFF2-40B4-BE49-F238E27FC236}">
                <a16:creationId xmlns:a16="http://schemas.microsoft.com/office/drawing/2014/main" id="{62480D6C-3BCB-584B-8105-A1DB99DE3631}"/>
              </a:ext>
            </a:extLst>
          </p:cNvPr>
          <p:cNvCxnSpPr/>
          <p:nvPr userDrawn="1"/>
        </p:nvCxnSpPr>
        <p:spPr>
          <a:xfrm>
            <a:off x="4025579" y="5528649"/>
            <a:ext cx="0" cy="1120119"/>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DD583CD-DB55-8243-AB05-D1D41E743DBE}"/>
              </a:ext>
            </a:extLst>
          </p:cNvPr>
          <p:cNvCxnSpPr/>
          <p:nvPr userDrawn="1"/>
        </p:nvCxnSpPr>
        <p:spPr>
          <a:xfrm>
            <a:off x="7858405" y="5528649"/>
            <a:ext cx="0" cy="1120119"/>
          </a:xfrm>
          <a:prstGeom prst="line">
            <a:avLst/>
          </a:prstGeom>
        </p:spPr>
        <p:style>
          <a:lnRef idx="1">
            <a:schemeClr val="accent1"/>
          </a:lnRef>
          <a:fillRef idx="0">
            <a:schemeClr val="accent1"/>
          </a:fillRef>
          <a:effectRef idx="0">
            <a:schemeClr val="accent1"/>
          </a:effectRef>
          <a:fontRef idx="minor">
            <a:schemeClr val="tx1"/>
          </a:fontRef>
        </p:style>
      </p:cxnSp>
      <p:sp>
        <p:nvSpPr>
          <p:cNvPr id="13" name="Content Placeholder 2">
            <a:extLst>
              <a:ext uri="{FF2B5EF4-FFF2-40B4-BE49-F238E27FC236}">
                <a16:creationId xmlns:a16="http://schemas.microsoft.com/office/drawing/2014/main" id="{F11B6794-5365-3D48-9339-6F1FCA0C3BF7}"/>
              </a:ext>
            </a:extLst>
          </p:cNvPr>
          <p:cNvSpPr>
            <a:spLocks noGrp="1"/>
          </p:cNvSpPr>
          <p:nvPr>
            <p:ph sz="half" idx="11" hasCustomPrompt="1"/>
          </p:nvPr>
        </p:nvSpPr>
        <p:spPr>
          <a:xfrm>
            <a:off x="1" y="664206"/>
            <a:ext cx="10373532" cy="1619212"/>
          </a:xfrm>
          <a:prstGeom prst="rect">
            <a:avLst/>
          </a:prstGeom>
          <a:gradFill flip="none" rotWithShape="1">
            <a:gsLst>
              <a:gs pos="0">
                <a:schemeClr val="tx1">
                  <a:alpha val="92000"/>
                </a:schemeClr>
              </a:gs>
              <a:gs pos="100000">
                <a:schemeClr val="accent1">
                  <a:alpha val="70000"/>
                </a:schemeClr>
              </a:gs>
            </a:gsLst>
            <a:lin ang="0" scaled="0"/>
            <a:tileRect/>
          </a:gradFill>
        </p:spPr>
        <p:txBody>
          <a:bodyPr lIns="320040" tIns="274320" b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edit Master title</a:t>
            </a:r>
          </a:p>
        </p:txBody>
      </p:sp>
      <p:sp>
        <p:nvSpPr>
          <p:cNvPr id="12" name="Text Placeholder 6">
            <a:extLst>
              <a:ext uri="{FF2B5EF4-FFF2-40B4-BE49-F238E27FC236}">
                <a16:creationId xmlns:a16="http://schemas.microsoft.com/office/drawing/2014/main" id="{A2CE1124-AA21-8548-B1F9-CE21AD6FC72F}"/>
              </a:ext>
            </a:extLst>
          </p:cNvPr>
          <p:cNvSpPr>
            <a:spLocks noGrp="1"/>
          </p:cNvSpPr>
          <p:nvPr>
            <p:ph type="body" sz="quarter" idx="14" hasCustomPrompt="1"/>
          </p:nvPr>
        </p:nvSpPr>
        <p:spPr>
          <a:xfrm>
            <a:off x="408518" y="1627201"/>
            <a:ext cx="11305133" cy="473692"/>
          </a:xfrm>
          <a:prstGeom prst="rect">
            <a:avLst/>
          </a:prstGeom>
        </p:spPr>
        <p:txBody>
          <a:bodyPr lIns="0"/>
          <a:lstStyle>
            <a:lvl1pPr>
              <a:defRPr sz="2400" b="0" i="0">
                <a:solidFill>
                  <a:schemeClr val="bg1"/>
                </a:solidFill>
                <a:latin typeface="Arial" panose="020B0604020202020204" pitchFamily="34" charset="0"/>
                <a:cs typeface="Arial" panose="020B0604020202020204" pitchFamily="34" charset="0"/>
              </a:defRPr>
            </a:lvl1pPr>
          </a:lstStyle>
          <a:p>
            <a:pPr lvl="0"/>
            <a:r>
              <a:rPr lang="en-US"/>
              <a:t>Click to edit subtext</a:t>
            </a:r>
          </a:p>
        </p:txBody>
      </p:sp>
      <p:sp>
        <p:nvSpPr>
          <p:cNvPr id="11" name="Text Placeholder 9">
            <a:extLst>
              <a:ext uri="{FF2B5EF4-FFF2-40B4-BE49-F238E27FC236}">
                <a16:creationId xmlns:a16="http://schemas.microsoft.com/office/drawing/2014/main" id="{316DC480-916C-C041-8D28-D02D42D14748}"/>
              </a:ext>
            </a:extLst>
          </p:cNvPr>
          <p:cNvSpPr>
            <a:spLocks noGrp="1"/>
          </p:cNvSpPr>
          <p:nvPr>
            <p:ph type="body" sz="quarter" idx="17" hasCustomPrompt="1"/>
          </p:nvPr>
        </p:nvSpPr>
        <p:spPr>
          <a:xfrm>
            <a:off x="4167825" y="5528649"/>
            <a:ext cx="3619873" cy="1120119"/>
          </a:xfrm>
          <a:prstGeom prst="rect">
            <a:avLst/>
          </a:prstGeom>
        </p:spPr>
        <p:txBody>
          <a:bodyPr lIns="0" numCol="1">
            <a:noAutofit/>
          </a:bodyPr>
          <a:lstStyle>
            <a:lvl1pPr marL="0" indent="0">
              <a:buFont typeface="Arial" panose="020B0604020202020204" pitchFamily="34" charset="0"/>
              <a:buNone/>
              <a:defRPr sz="1600"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2pPr>
            <a:lvl3pPr marL="2082708"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3pPr>
            <a:lvl4pPr marL="2895466"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4pPr>
            <a:lvl5pPr marL="3708226"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copy block</a:t>
            </a:r>
          </a:p>
        </p:txBody>
      </p:sp>
      <p:sp>
        <p:nvSpPr>
          <p:cNvPr id="18" name="Text Placeholder 9">
            <a:extLst>
              <a:ext uri="{FF2B5EF4-FFF2-40B4-BE49-F238E27FC236}">
                <a16:creationId xmlns:a16="http://schemas.microsoft.com/office/drawing/2014/main" id="{F90DE83D-25FE-6842-9E61-40DB669FBD21}"/>
              </a:ext>
            </a:extLst>
          </p:cNvPr>
          <p:cNvSpPr>
            <a:spLocks noGrp="1"/>
          </p:cNvSpPr>
          <p:nvPr>
            <p:ph type="body" sz="quarter" idx="18" hasCustomPrompt="1"/>
          </p:nvPr>
        </p:nvSpPr>
        <p:spPr>
          <a:xfrm>
            <a:off x="7995850" y="5528649"/>
            <a:ext cx="3647081" cy="1120119"/>
          </a:xfrm>
          <a:prstGeom prst="rect">
            <a:avLst/>
          </a:prstGeom>
        </p:spPr>
        <p:txBody>
          <a:bodyPr lIns="0" numCol="1">
            <a:noAutofit/>
          </a:bodyPr>
          <a:lstStyle>
            <a:lvl1pPr marL="0" indent="0">
              <a:buFont typeface="Arial" panose="020B0604020202020204" pitchFamily="34" charset="0"/>
              <a:buNone/>
              <a:defRPr sz="1600"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2pPr>
            <a:lvl3pPr marL="2082708"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3pPr>
            <a:lvl4pPr marL="2895466"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4pPr>
            <a:lvl5pPr marL="3708226" indent="-457189">
              <a:buFont typeface="Arial" panose="020B0604020202020204" pitchFamily="34" charset="0"/>
              <a:buChar char="•"/>
              <a:defRPr sz="2133" baseline="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copy block</a:t>
            </a:r>
          </a:p>
        </p:txBody>
      </p:sp>
      <p:sp>
        <p:nvSpPr>
          <p:cNvPr id="2" name="Slide Number Placeholder 1">
            <a:extLst>
              <a:ext uri="{FF2B5EF4-FFF2-40B4-BE49-F238E27FC236}">
                <a16:creationId xmlns:a16="http://schemas.microsoft.com/office/drawing/2014/main" id="{9579825B-FB49-3060-AB08-ACF9F7D85D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316378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to spli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3F022692-519F-F64C-8E77-186AFFB98594}"/>
              </a:ext>
            </a:extLst>
          </p:cNvPr>
          <p:cNvSpPr>
            <a:spLocks noGrp="1"/>
          </p:cNvSpPr>
          <p:nvPr>
            <p:ph type="pic" sz="quarter" idx="10"/>
          </p:nvPr>
        </p:nvSpPr>
        <p:spPr>
          <a:xfrm>
            <a:off x="6038" y="0"/>
            <a:ext cx="6095999" cy="6835224"/>
          </a:xfrm>
          <a:prstGeom prst="rect">
            <a:avLst/>
          </a:prstGeom>
        </p:spPr>
        <p:txBody>
          <a:bodyPr/>
          <a:lstStyle>
            <a:lvl1pPr>
              <a:defRPr sz="2667" b="0" i="0">
                <a:latin typeface="Arial" panose="020B0604020202020204" pitchFamily="34" charset="0"/>
                <a:ea typeface="Roboto" panose="02000000000000000000" pitchFamily="2" charset="0"/>
                <a:cs typeface="Arial" panose="020B0604020202020204" pitchFamily="34" charset="0"/>
              </a:defRPr>
            </a:lvl1pPr>
          </a:lstStyle>
          <a:p>
            <a:r>
              <a:rPr lang="en-US"/>
              <a:t>Click icon to add picture</a:t>
            </a:r>
          </a:p>
        </p:txBody>
      </p:sp>
      <p:sp>
        <p:nvSpPr>
          <p:cNvPr id="9" name="Text Placeholder 11">
            <a:extLst>
              <a:ext uri="{FF2B5EF4-FFF2-40B4-BE49-F238E27FC236}">
                <a16:creationId xmlns:a16="http://schemas.microsoft.com/office/drawing/2014/main" id="{0CBEF117-FB47-3748-BBDD-A2940F3B1A65}"/>
              </a:ext>
            </a:extLst>
          </p:cNvPr>
          <p:cNvSpPr>
            <a:spLocks noGrp="1"/>
          </p:cNvSpPr>
          <p:nvPr>
            <p:ph type="body" sz="quarter" idx="13" hasCustomPrompt="1"/>
          </p:nvPr>
        </p:nvSpPr>
        <p:spPr>
          <a:xfrm>
            <a:off x="-6033" y="2238376"/>
            <a:ext cx="5422992" cy="2367501"/>
          </a:xfrm>
          <a:prstGeom prst="rect">
            <a:avLst/>
          </a:prstGeom>
          <a:gradFill>
            <a:gsLst>
              <a:gs pos="0">
                <a:srgbClr val="1339B5">
                  <a:lumMod val="80000"/>
                  <a:alpha val="94000"/>
                </a:srgbClr>
              </a:gs>
              <a:gs pos="99000">
                <a:srgbClr val="246FF2">
                  <a:alpha val="70000"/>
                </a:srgbClr>
              </a:gs>
            </a:gsLst>
            <a:lin ang="0" scaled="0"/>
          </a:gradFill>
        </p:spPr>
        <p:txBody>
          <a:bodyPr lIns="365760" tIns="365760" anchor="t" anchorCtr="0">
            <a:noAutofit/>
          </a:bodyPr>
          <a:lstStyle>
            <a:lvl1pPr marL="0" indent="0" algn="l">
              <a:lnSpc>
                <a:spcPts val="4000"/>
              </a:lnSpc>
              <a:buNone/>
              <a:defRPr sz="4267" b="1" i="0" cap="none">
                <a:solidFill>
                  <a:schemeClr val="bg1"/>
                </a:solidFill>
                <a:latin typeface="Arial" panose="020B0604020202020204" pitchFamily="34" charset="0"/>
                <a:ea typeface="Roboto Medium" panose="02000000000000000000" pitchFamily="2" charset="0"/>
                <a:cs typeface="Arial" panose="020B0604020202020204" pitchFamily="34" charset="0"/>
              </a:defRPr>
            </a:lvl1pPr>
            <a:lvl2pPr marL="812760" indent="0">
              <a:buNone/>
              <a:defRPr sz="6400">
                <a:solidFill>
                  <a:srgbClr val="09508D"/>
                </a:solidFill>
                <a:latin typeface="Franklin Gothic Medium Cond"/>
                <a:cs typeface="Franklin Gothic Medium Cond"/>
              </a:defRPr>
            </a:lvl2pPr>
            <a:lvl3pPr marL="1625519" indent="0">
              <a:buNone/>
              <a:defRPr sz="6400">
                <a:solidFill>
                  <a:srgbClr val="09508D"/>
                </a:solidFill>
                <a:latin typeface="Franklin Gothic Medium Cond"/>
                <a:cs typeface="Franklin Gothic Medium Cond"/>
              </a:defRPr>
            </a:lvl3pPr>
            <a:lvl4pPr marL="2438278" indent="0">
              <a:buNone/>
              <a:defRPr sz="6400">
                <a:solidFill>
                  <a:srgbClr val="09508D"/>
                </a:solidFill>
                <a:latin typeface="Franklin Gothic Medium Cond"/>
                <a:cs typeface="Franklin Gothic Medium Cond"/>
              </a:defRPr>
            </a:lvl4pPr>
            <a:lvl5pPr marL="3251037" indent="0">
              <a:buNone/>
              <a:defRPr sz="6400">
                <a:solidFill>
                  <a:srgbClr val="09508D"/>
                </a:solidFill>
                <a:latin typeface="Franklin Gothic Medium Cond"/>
                <a:cs typeface="Franklin Gothic Medium Cond"/>
              </a:defRPr>
            </a:lvl5pPr>
          </a:lstStyle>
          <a:p>
            <a:pPr lvl="0"/>
            <a:r>
              <a:rPr lang="en-US"/>
              <a:t>Click to edit </a:t>
            </a:r>
            <a:br>
              <a:rPr lang="en-US"/>
            </a:br>
            <a:r>
              <a:rPr lang="en-US"/>
              <a:t>Master Title </a:t>
            </a:r>
            <a:br>
              <a:rPr lang="en-US"/>
            </a:br>
            <a:r>
              <a:rPr lang="en-US"/>
              <a:t>slide</a:t>
            </a:r>
          </a:p>
        </p:txBody>
      </p: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7" name="Picture Placeholder 6">
            <a:extLst>
              <a:ext uri="{FF2B5EF4-FFF2-40B4-BE49-F238E27FC236}">
                <a16:creationId xmlns:a16="http://schemas.microsoft.com/office/drawing/2014/main" id="{F6D78F2D-72E1-154E-A735-3B96D3164C52}"/>
              </a:ext>
            </a:extLst>
          </p:cNvPr>
          <p:cNvSpPr>
            <a:spLocks noGrp="1"/>
          </p:cNvSpPr>
          <p:nvPr>
            <p:ph type="pic" sz="quarter" idx="14"/>
          </p:nvPr>
        </p:nvSpPr>
        <p:spPr>
          <a:xfrm>
            <a:off x="6096002" y="0"/>
            <a:ext cx="6095999" cy="6835224"/>
          </a:xfrm>
          <a:prstGeom prst="rect">
            <a:avLst/>
          </a:prstGeom>
        </p:spPr>
        <p:txBody>
          <a:bodyPr/>
          <a:lstStyle>
            <a:lvl1pPr>
              <a:defRPr sz="2667" b="0" i="0">
                <a:latin typeface="Arial" panose="020B0604020202020204" pitchFamily="34" charset="0"/>
                <a:ea typeface="Roboto" panose="02000000000000000000" pitchFamily="2" charset="0"/>
                <a:cs typeface="Arial" panose="020B0604020202020204" pitchFamily="34" charset="0"/>
              </a:defRPr>
            </a:lvl1pPr>
          </a:lstStyle>
          <a:p>
            <a:r>
              <a:rPr lang="en-US"/>
              <a:t>Click icon to add picture</a:t>
            </a:r>
          </a:p>
        </p:txBody>
      </p:sp>
      <p:sp>
        <p:nvSpPr>
          <p:cNvPr id="11" name="Text Placeholder 11">
            <a:extLst>
              <a:ext uri="{FF2B5EF4-FFF2-40B4-BE49-F238E27FC236}">
                <a16:creationId xmlns:a16="http://schemas.microsoft.com/office/drawing/2014/main" id="{0175BC71-10F0-0E4D-A067-03ADE8B29542}"/>
              </a:ext>
            </a:extLst>
          </p:cNvPr>
          <p:cNvSpPr>
            <a:spLocks noGrp="1"/>
          </p:cNvSpPr>
          <p:nvPr>
            <p:ph type="body" sz="quarter" idx="15" hasCustomPrompt="1"/>
          </p:nvPr>
        </p:nvSpPr>
        <p:spPr>
          <a:xfrm>
            <a:off x="6114108" y="2238377"/>
            <a:ext cx="5398851" cy="2367500"/>
          </a:xfrm>
          <a:prstGeom prst="rect">
            <a:avLst/>
          </a:prstGeom>
          <a:gradFill>
            <a:gsLst>
              <a:gs pos="0">
                <a:srgbClr val="1339B5">
                  <a:lumMod val="80000"/>
                  <a:alpha val="94000"/>
                </a:srgbClr>
              </a:gs>
              <a:gs pos="99000">
                <a:srgbClr val="246FF2">
                  <a:alpha val="70000"/>
                </a:srgbClr>
              </a:gs>
            </a:gsLst>
            <a:lin ang="0" scaled="0"/>
          </a:gradFill>
        </p:spPr>
        <p:txBody>
          <a:bodyPr lIns="365760" tIns="365760" anchor="t" anchorCtr="0">
            <a:noAutofit/>
          </a:bodyPr>
          <a:lstStyle>
            <a:lvl1pPr marL="0" indent="0" algn="l">
              <a:lnSpc>
                <a:spcPts val="4000"/>
              </a:lnSpc>
              <a:buNone/>
              <a:defRPr sz="4267" b="1" i="0" cap="none">
                <a:solidFill>
                  <a:schemeClr val="bg1"/>
                </a:solidFill>
                <a:latin typeface="Arial" panose="020B0604020202020204" pitchFamily="34" charset="0"/>
                <a:ea typeface="Roboto Medium" panose="02000000000000000000" pitchFamily="2" charset="0"/>
                <a:cs typeface="Arial" panose="020B0604020202020204" pitchFamily="34" charset="0"/>
              </a:defRPr>
            </a:lvl1pPr>
            <a:lvl2pPr marL="812760" indent="0">
              <a:buNone/>
              <a:defRPr sz="6400">
                <a:solidFill>
                  <a:srgbClr val="09508D"/>
                </a:solidFill>
                <a:latin typeface="Franklin Gothic Medium Cond"/>
                <a:cs typeface="Franklin Gothic Medium Cond"/>
              </a:defRPr>
            </a:lvl2pPr>
            <a:lvl3pPr marL="1625519" indent="0">
              <a:buNone/>
              <a:defRPr sz="6400">
                <a:solidFill>
                  <a:srgbClr val="09508D"/>
                </a:solidFill>
                <a:latin typeface="Franklin Gothic Medium Cond"/>
                <a:cs typeface="Franklin Gothic Medium Cond"/>
              </a:defRPr>
            </a:lvl3pPr>
            <a:lvl4pPr marL="2438278" indent="0">
              <a:buNone/>
              <a:defRPr sz="6400">
                <a:solidFill>
                  <a:srgbClr val="09508D"/>
                </a:solidFill>
                <a:latin typeface="Franklin Gothic Medium Cond"/>
                <a:cs typeface="Franklin Gothic Medium Cond"/>
              </a:defRPr>
            </a:lvl4pPr>
            <a:lvl5pPr marL="3251037" indent="0">
              <a:buNone/>
              <a:defRPr sz="6400">
                <a:solidFill>
                  <a:srgbClr val="09508D"/>
                </a:solidFill>
                <a:latin typeface="Franklin Gothic Medium Cond"/>
                <a:cs typeface="Franklin Gothic Medium Cond"/>
              </a:defRPr>
            </a:lvl5pPr>
          </a:lstStyle>
          <a:p>
            <a:pPr lvl="0"/>
            <a:r>
              <a:rPr lang="en-US"/>
              <a:t>Click to edit </a:t>
            </a:r>
            <a:br>
              <a:rPr lang="en-US"/>
            </a:br>
            <a:r>
              <a:rPr lang="en-US"/>
              <a:t>Master Title </a:t>
            </a:r>
            <a:br>
              <a:rPr lang="en-US"/>
            </a:br>
            <a:r>
              <a:rPr lang="en-US"/>
              <a:t>slide</a:t>
            </a:r>
          </a:p>
        </p:txBody>
      </p:sp>
      <p:sp>
        <p:nvSpPr>
          <p:cNvPr id="2" name="Slide Number Placeholder 1">
            <a:extLst>
              <a:ext uri="{FF2B5EF4-FFF2-40B4-BE49-F238E27FC236}">
                <a16:creationId xmlns:a16="http://schemas.microsoft.com/office/drawing/2014/main" id="{746A9B15-B800-48BB-AB70-EFF0AF1D53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796214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Spli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B8A3019-A172-734D-ABBB-11FA5C44621E}"/>
              </a:ext>
            </a:extLst>
          </p:cNvPr>
          <p:cNvSpPr/>
          <p:nvPr userDrawn="1"/>
        </p:nvSpPr>
        <p:spPr>
          <a:xfrm>
            <a:off x="0" y="0"/>
            <a:ext cx="12192000" cy="6858000"/>
          </a:xfrm>
          <a:prstGeom prst="rect">
            <a:avLst/>
          </a:prstGeom>
          <a:solidFill>
            <a:schemeClr val="bg1"/>
          </a:soli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4" name="TextBox 3">
            <a:extLst>
              <a:ext uri="{FF2B5EF4-FFF2-40B4-BE49-F238E27FC236}">
                <a16:creationId xmlns:a16="http://schemas.microsoft.com/office/drawing/2014/main" id="{AF6795D7-0512-EE4D-B52C-85AE76608B3E}"/>
              </a:ext>
            </a:extLst>
          </p:cNvPr>
          <p:cNvSpPr txBox="1"/>
          <p:nvPr userDrawn="1"/>
        </p:nvSpPr>
        <p:spPr>
          <a:xfrm>
            <a:off x="2016949" y="1821276"/>
            <a:ext cx="184731" cy="461665"/>
          </a:xfrm>
          <a:prstGeom prst="rect">
            <a:avLst/>
          </a:prstGeom>
          <a:noFill/>
        </p:spPr>
        <p:txBody>
          <a:bodyPr wrap="none" rtlCol="0">
            <a:spAutoFit/>
          </a:bodyPr>
          <a:lstStyle/>
          <a:p>
            <a:endParaRPr lang="en-US" sz="2400"/>
          </a:p>
        </p:txBody>
      </p:sp>
      <p:sp>
        <p:nvSpPr>
          <p:cNvPr id="9" name="Content Placeholder 2">
            <a:extLst>
              <a:ext uri="{FF2B5EF4-FFF2-40B4-BE49-F238E27FC236}">
                <a16:creationId xmlns:a16="http://schemas.microsoft.com/office/drawing/2014/main" id="{16B3AA70-6731-6548-BC13-E6081F49868A}"/>
              </a:ext>
            </a:extLst>
          </p:cNvPr>
          <p:cNvSpPr>
            <a:spLocks noGrp="1"/>
          </p:cNvSpPr>
          <p:nvPr>
            <p:ph sz="half" idx="1" hasCustomPrompt="1"/>
          </p:nvPr>
        </p:nvSpPr>
        <p:spPr>
          <a:xfrm>
            <a:off x="6242945" y="945059"/>
            <a:ext cx="5356752" cy="5307868"/>
          </a:xfrm>
          <a:prstGeom prst="rect">
            <a:avLst/>
          </a:prstGeom>
        </p:spPr>
        <p:txBody>
          <a:bodyPr lIns="0"/>
          <a:lstStyle>
            <a:lvl1pPr marL="0" indent="0">
              <a:spcBef>
                <a:spcPts val="800"/>
              </a:spcBef>
              <a:buFont typeface="Arial" panose="020B0604020202020204" pitchFamily="34" charset="0"/>
              <a:buNone/>
              <a:defRPr sz="2400" b="0" i="0">
                <a:solidFill>
                  <a:srgbClr val="333333"/>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2"/>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2"/>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Click to add subtitle</a:t>
            </a:r>
          </a:p>
        </p:txBody>
      </p:sp>
      <p:sp>
        <p:nvSpPr>
          <p:cNvPr id="10" name="Content Placeholder 2">
            <a:extLst>
              <a:ext uri="{FF2B5EF4-FFF2-40B4-BE49-F238E27FC236}">
                <a16:creationId xmlns:a16="http://schemas.microsoft.com/office/drawing/2014/main" id="{C43D624C-1788-494B-97BC-1B0A2946BDF7}"/>
              </a:ext>
            </a:extLst>
          </p:cNvPr>
          <p:cNvSpPr>
            <a:spLocks noGrp="1"/>
          </p:cNvSpPr>
          <p:nvPr>
            <p:ph sz="half" idx="10" hasCustomPrompt="1"/>
          </p:nvPr>
        </p:nvSpPr>
        <p:spPr>
          <a:xfrm>
            <a:off x="592303" y="3157818"/>
            <a:ext cx="5322628" cy="1515761"/>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rgbClr val="1339B5"/>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2"/>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2"/>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Topic transition</a:t>
            </a:r>
          </a:p>
          <a:p>
            <a:pPr lvl="0"/>
            <a:r>
              <a:rPr lang="en-US"/>
              <a:t>Title slide</a:t>
            </a:r>
          </a:p>
        </p:txBody>
      </p:sp>
      <p:cxnSp>
        <p:nvCxnSpPr>
          <p:cNvPr id="3" name="Straight Connector 2">
            <a:extLst>
              <a:ext uri="{FF2B5EF4-FFF2-40B4-BE49-F238E27FC236}">
                <a16:creationId xmlns:a16="http://schemas.microsoft.com/office/drawing/2014/main" id="{8D728DA1-D324-5345-96F1-E3648153E9D2}"/>
              </a:ext>
            </a:extLst>
          </p:cNvPr>
          <p:cNvCxnSpPr/>
          <p:nvPr userDrawn="1"/>
        </p:nvCxnSpPr>
        <p:spPr>
          <a:xfrm>
            <a:off x="6096000" y="945059"/>
            <a:ext cx="0" cy="5307868"/>
          </a:xfrm>
          <a:prstGeom prst="line">
            <a:avLst/>
          </a:prstGeom>
          <a:ln>
            <a:solidFill>
              <a:srgbClr val="246FF2"/>
            </a:solidFill>
          </a:ln>
        </p:spPr>
        <p:style>
          <a:lnRef idx="1">
            <a:schemeClr val="accent1"/>
          </a:lnRef>
          <a:fillRef idx="0">
            <a:schemeClr val="accent1"/>
          </a:fillRef>
          <a:effectRef idx="0">
            <a:schemeClr val="accent1"/>
          </a:effectRef>
          <a:fontRef idx="minor">
            <a:schemeClr val="tx1"/>
          </a:fontRef>
        </p:style>
      </p:cxnSp>
      <p:pic>
        <p:nvPicPr>
          <p:cNvPr id="8" name="Picture 7" descr="A close up of a logo&#10;&#10;Description automatically generated">
            <a:extLst>
              <a:ext uri="{FF2B5EF4-FFF2-40B4-BE49-F238E27FC236}">
                <a16:creationId xmlns:a16="http://schemas.microsoft.com/office/drawing/2014/main" id="{1C22FD74-8057-DE4B-AEB9-115639621EDA}"/>
              </a:ext>
            </a:extLst>
          </p:cNvPr>
          <p:cNvPicPr>
            <a:picLocks noChangeAspect="1"/>
          </p:cNvPicPr>
          <p:nvPr userDrawn="1"/>
        </p:nvPicPr>
        <p:blipFill>
          <a:blip r:embed="rId3"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2" name="Slide Number Placeholder 1">
            <a:extLst>
              <a:ext uri="{FF2B5EF4-FFF2-40B4-BE49-F238E27FC236}">
                <a16:creationId xmlns:a16="http://schemas.microsoft.com/office/drawing/2014/main" id="{086D4422-FBAF-2D9F-DE81-E80B3D432EB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931501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Slide Split Blue">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E845C298-08E5-5E4D-9422-9A37C42553B6}"/>
              </a:ext>
            </a:extLst>
          </p:cNvPr>
          <p:cNvSpPr>
            <a:spLocks noGrp="1"/>
          </p:cNvSpPr>
          <p:nvPr>
            <p:ph idx="1"/>
          </p:nvPr>
        </p:nvSpPr>
        <p:spPr>
          <a:xfrm>
            <a:off x="6397038" y="602075"/>
            <a:ext cx="5375863" cy="5624061"/>
          </a:xfrm>
          <a:prstGeom prst="rect">
            <a:avLst/>
          </a:prstGeom>
        </p:spPr>
        <p:txBody>
          <a:bodyPr vert="horz" lIns="0" tIns="0" rIns="0" bIns="0" rtlCol="0" anchor="t" anchorCtr="0">
            <a:normAutofit/>
          </a:bodyPr>
          <a:lstStyle>
            <a:lvl1pPr>
              <a:defRPr b="0" i="0">
                <a:latin typeface="Arial" panose="020B0604020202020204" pitchFamily="34" charset="0"/>
                <a:ea typeface="Roboto" panose="02000000000000000000" pitchFamily="2" charset="0"/>
                <a:cs typeface="Arial" panose="020B0604020202020204" pitchFamily="34" charset="0"/>
              </a:defRPr>
            </a:lvl1pPr>
            <a:lvl2pPr marL="1066773" indent="-457189">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2pPr>
            <a:lvl3pPr marL="1600160"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3pPr>
            <a:lvl4pPr marL="2209745"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4pPr>
            <a:lvl5pPr marL="2819330"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2" name="Picture 11" descr="A close up of a logo&#10;&#10;Description automatically generated">
            <a:extLst>
              <a:ext uri="{FF2B5EF4-FFF2-40B4-BE49-F238E27FC236}">
                <a16:creationId xmlns:a16="http://schemas.microsoft.com/office/drawing/2014/main" id="{AA0F8340-C3DC-7C44-86DE-0F5E28B2A5E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3" name="Rectangle 2">
            <a:extLst>
              <a:ext uri="{FF2B5EF4-FFF2-40B4-BE49-F238E27FC236}">
                <a16:creationId xmlns:a16="http://schemas.microsoft.com/office/drawing/2014/main" id="{8978FA32-67D9-1249-84FA-F2210595C5E6}"/>
              </a:ext>
            </a:extLst>
          </p:cNvPr>
          <p:cNvSpPr/>
          <p:nvPr userDrawn="1"/>
        </p:nvSpPr>
        <p:spPr>
          <a:xfrm>
            <a:off x="0" y="0"/>
            <a:ext cx="6096000" cy="6858000"/>
          </a:xfrm>
          <a:prstGeom prst="rect">
            <a:avLst/>
          </a:prstGeom>
          <a:gradFill>
            <a:gsLst>
              <a:gs pos="0">
                <a:srgbClr val="1339B5">
                  <a:lumMod val="80000"/>
                </a:srgbClr>
              </a:gs>
              <a:gs pos="99000">
                <a:srgbClr val="246FF2">
                  <a:alpha val="88000"/>
                </a:srgbClr>
              </a:gs>
            </a:gsLst>
            <a:lin ang="0" scaled="0"/>
          </a:gra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Title 21">
            <a:extLst>
              <a:ext uri="{FF2B5EF4-FFF2-40B4-BE49-F238E27FC236}">
                <a16:creationId xmlns:a16="http://schemas.microsoft.com/office/drawing/2014/main" id="{65B6B367-A476-D440-A6CA-262D730CC67D}"/>
              </a:ext>
            </a:extLst>
          </p:cNvPr>
          <p:cNvSpPr>
            <a:spLocks noGrp="1"/>
          </p:cNvSpPr>
          <p:nvPr>
            <p:ph type="title"/>
          </p:nvPr>
        </p:nvSpPr>
        <p:spPr>
          <a:xfrm>
            <a:off x="408404" y="602075"/>
            <a:ext cx="5422029" cy="5624061"/>
          </a:xfrm>
          <a:prstGeom prst="rect">
            <a:avLst/>
          </a:prstGeom>
        </p:spPr>
        <p:txBody>
          <a:bodyPr/>
          <a:lstStyle>
            <a:lvl1pPr>
              <a:lnSpc>
                <a:spcPts val="5093"/>
              </a:lnSpc>
              <a:defRPr b="1" i="0">
                <a:solidFill>
                  <a:schemeClr val="bg1"/>
                </a:solidFill>
                <a:latin typeface="Arial" panose="020B0604020202020204" pitchFamily="34" charset="0"/>
                <a:ea typeface="Roboto Medium" panose="02000000000000000000" pitchFamily="2" charset="0"/>
                <a:cs typeface="Arial" panose="020B0604020202020204" pitchFamily="34" charset="0"/>
              </a:defRPr>
            </a:lvl1pPr>
          </a:lstStyle>
          <a:p>
            <a:r>
              <a:rPr lang="en-US"/>
              <a:t>Click to edit Master title style</a:t>
            </a:r>
          </a:p>
        </p:txBody>
      </p:sp>
      <p:sp>
        <p:nvSpPr>
          <p:cNvPr id="2" name="Slide Number Placeholder 1">
            <a:extLst>
              <a:ext uri="{FF2B5EF4-FFF2-40B4-BE49-F238E27FC236}">
                <a16:creationId xmlns:a16="http://schemas.microsoft.com/office/drawing/2014/main" id="{254BFB45-BCE9-FB7E-BE08-9B1514357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668748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Content Slide Split Blue">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E845C298-08E5-5E4D-9422-9A37C42553B6}"/>
              </a:ext>
            </a:extLst>
          </p:cNvPr>
          <p:cNvSpPr>
            <a:spLocks noGrp="1"/>
          </p:cNvSpPr>
          <p:nvPr>
            <p:ph idx="1"/>
          </p:nvPr>
        </p:nvSpPr>
        <p:spPr>
          <a:xfrm>
            <a:off x="3906982" y="602075"/>
            <a:ext cx="7865919" cy="5624061"/>
          </a:xfrm>
          <a:prstGeom prst="rect">
            <a:avLst/>
          </a:prstGeom>
        </p:spPr>
        <p:txBody>
          <a:bodyPr vert="horz" lIns="0" tIns="0" rIns="0" bIns="0" rtlCol="0" anchor="t" anchorCtr="0">
            <a:normAutofit/>
          </a:bodyPr>
          <a:lstStyle>
            <a:lvl1pPr>
              <a:defRPr b="0" i="0">
                <a:latin typeface="Arial" panose="020B0604020202020204" pitchFamily="34" charset="0"/>
                <a:ea typeface="Roboto" panose="02000000000000000000" pitchFamily="2" charset="0"/>
                <a:cs typeface="Arial" panose="020B0604020202020204" pitchFamily="34" charset="0"/>
              </a:defRPr>
            </a:lvl1pPr>
            <a:lvl2pPr marL="1066773" indent="-457189">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2pPr>
            <a:lvl3pPr marL="1600160"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3pPr>
            <a:lvl4pPr marL="2209745"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4pPr>
            <a:lvl5pPr marL="2819330"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2" name="Picture 11" descr="A close up of a logo&#10;&#10;Description automatically generated">
            <a:extLst>
              <a:ext uri="{FF2B5EF4-FFF2-40B4-BE49-F238E27FC236}">
                <a16:creationId xmlns:a16="http://schemas.microsoft.com/office/drawing/2014/main" id="{AA0F8340-C3DC-7C44-86DE-0F5E28B2A5E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3" name="Rectangle 2">
            <a:extLst>
              <a:ext uri="{FF2B5EF4-FFF2-40B4-BE49-F238E27FC236}">
                <a16:creationId xmlns:a16="http://schemas.microsoft.com/office/drawing/2014/main" id="{8978FA32-67D9-1249-84FA-F2210595C5E6}"/>
              </a:ext>
            </a:extLst>
          </p:cNvPr>
          <p:cNvSpPr/>
          <p:nvPr userDrawn="1"/>
        </p:nvSpPr>
        <p:spPr>
          <a:xfrm>
            <a:off x="0" y="0"/>
            <a:ext cx="3592945" cy="6858000"/>
          </a:xfrm>
          <a:prstGeom prst="rect">
            <a:avLst/>
          </a:prstGeom>
          <a:gradFill>
            <a:gsLst>
              <a:gs pos="0">
                <a:srgbClr val="1339B5">
                  <a:lumMod val="80000"/>
                </a:srgbClr>
              </a:gs>
              <a:gs pos="99000">
                <a:srgbClr val="246FF2">
                  <a:alpha val="88000"/>
                </a:srgbClr>
              </a:gs>
            </a:gsLst>
            <a:lin ang="0" scaled="0"/>
          </a:gra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Title 21">
            <a:extLst>
              <a:ext uri="{FF2B5EF4-FFF2-40B4-BE49-F238E27FC236}">
                <a16:creationId xmlns:a16="http://schemas.microsoft.com/office/drawing/2014/main" id="{65B6B367-A476-D440-A6CA-262D730CC67D}"/>
              </a:ext>
            </a:extLst>
          </p:cNvPr>
          <p:cNvSpPr>
            <a:spLocks noGrp="1"/>
          </p:cNvSpPr>
          <p:nvPr>
            <p:ph type="title"/>
          </p:nvPr>
        </p:nvSpPr>
        <p:spPr>
          <a:xfrm>
            <a:off x="408405" y="602075"/>
            <a:ext cx="2944396" cy="5624061"/>
          </a:xfrm>
          <a:prstGeom prst="rect">
            <a:avLst/>
          </a:prstGeom>
        </p:spPr>
        <p:txBody>
          <a:bodyPr/>
          <a:lstStyle>
            <a:lvl1pPr>
              <a:lnSpc>
                <a:spcPts val="5093"/>
              </a:lnSpc>
              <a:defRPr b="1" i="0">
                <a:solidFill>
                  <a:schemeClr val="bg1"/>
                </a:solidFill>
                <a:latin typeface="Arial" panose="020B0604020202020204" pitchFamily="34" charset="0"/>
                <a:ea typeface="Roboto Medium" panose="02000000000000000000" pitchFamily="2" charset="0"/>
                <a:cs typeface="Arial" panose="020B0604020202020204" pitchFamily="34" charset="0"/>
              </a:defRPr>
            </a:lvl1pPr>
          </a:lstStyle>
          <a:p>
            <a:r>
              <a:rPr lang="en-US"/>
              <a:t>Click to edit Master title style</a:t>
            </a:r>
          </a:p>
        </p:txBody>
      </p:sp>
      <p:sp>
        <p:nvSpPr>
          <p:cNvPr id="2" name="Slide Number Placeholder 1">
            <a:extLst>
              <a:ext uri="{FF2B5EF4-FFF2-40B4-BE49-F238E27FC236}">
                <a16:creationId xmlns:a16="http://schemas.microsoft.com/office/drawing/2014/main" id="{5C8B0573-88C2-4EC4-6EF4-C9C38248B36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4299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Content Slide Split Blue">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E845C298-08E5-5E4D-9422-9A37C42553B6}"/>
              </a:ext>
            </a:extLst>
          </p:cNvPr>
          <p:cNvSpPr>
            <a:spLocks noGrp="1"/>
          </p:cNvSpPr>
          <p:nvPr>
            <p:ph idx="1"/>
          </p:nvPr>
        </p:nvSpPr>
        <p:spPr>
          <a:xfrm>
            <a:off x="1781922" y="1604513"/>
            <a:ext cx="9840584" cy="5147834"/>
          </a:xfrm>
          <a:prstGeom prst="rect">
            <a:avLst/>
          </a:prstGeom>
        </p:spPr>
        <p:txBody>
          <a:bodyPr vert="horz" lIns="0" tIns="0" rIns="0" bIns="0" rtlCol="0" anchor="t" anchorCtr="0">
            <a:normAutofit/>
          </a:bodyPr>
          <a:lstStyle>
            <a:lvl1pPr>
              <a:defRPr b="0" i="0">
                <a:latin typeface="Arial" panose="020B0604020202020204" pitchFamily="34" charset="0"/>
                <a:ea typeface="Roboto" panose="02000000000000000000" pitchFamily="2" charset="0"/>
                <a:cs typeface="Arial" panose="020B0604020202020204" pitchFamily="34" charset="0"/>
              </a:defRPr>
            </a:lvl1pPr>
            <a:lvl2pPr marL="1066773" indent="-457189">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2pPr>
            <a:lvl3pPr marL="1600160"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3pPr>
            <a:lvl4pPr marL="2209745"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4pPr>
            <a:lvl5pPr marL="2819330"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2" name="Picture 11" descr="A close up of a logo&#10;&#10;Description automatically generated">
            <a:extLst>
              <a:ext uri="{FF2B5EF4-FFF2-40B4-BE49-F238E27FC236}">
                <a16:creationId xmlns:a16="http://schemas.microsoft.com/office/drawing/2014/main" id="{AA0F8340-C3DC-7C44-86DE-0F5E28B2A5E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3" name="Rectangle 2">
            <a:extLst>
              <a:ext uri="{FF2B5EF4-FFF2-40B4-BE49-F238E27FC236}">
                <a16:creationId xmlns:a16="http://schemas.microsoft.com/office/drawing/2014/main" id="{8978FA32-67D9-1249-84FA-F2210595C5E6}"/>
              </a:ext>
            </a:extLst>
          </p:cNvPr>
          <p:cNvSpPr/>
          <p:nvPr userDrawn="1"/>
        </p:nvSpPr>
        <p:spPr>
          <a:xfrm>
            <a:off x="-17251" y="0"/>
            <a:ext cx="1708030" cy="6858000"/>
          </a:xfrm>
          <a:prstGeom prst="rect">
            <a:avLst/>
          </a:prstGeom>
          <a:gradFill>
            <a:gsLst>
              <a:gs pos="0">
                <a:srgbClr val="1339B5">
                  <a:lumMod val="80000"/>
                </a:srgbClr>
              </a:gs>
              <a:gs pos="99000">
                <a:srgbClr val="246FF2">
                  <a:alpha val="88000"/>
                </a:srgbClr>
              </a:gs>
            </a:gsLst>
            <a:lin ang="0" scaled="0"/>
          </a:gra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Title 21">
            <a:extLst>
              <a:ext uri="{FF2B5EF4-FFF2-40B4-BE49-F238E27FC236}">
                <a16:creationId xmlns:a16="http://schemas.microsoft.com/office/drawing/2014/main" id="{65B6B367-A476-D440-A6CA-262D730CC67D}"/>
              </a:ext>
            </a:extLst>
          </p:cNvPr>
          <p:cNvSpPr>
            <a:spLocks noGrp="1"/>
          </p:cNvSpPr>
          <p:nvPr>
            <p:ph type="title" hasCustomPrompt="1"/>
          </p:nvPr>
        </p:nvSpPr>
        <p:spPr>
          <a:xfrm>
            <a:off x="51760" y="101747"/>
            <a:ext cx="1630393" cy="6661362"/>
          </a:xfrm>
          <a:prstGeom prst="rect">
            <a:avLst/>
          </a:prstGeom>
        </p:spPr>
        <p:txBody>
          <a:bodyPr anchor="t">
            <a:normAutofit/>
          </a:bodyPr>
          <a:lstStyle>
            <a:lvl1pPr marL="0" indent="0" algn="r">
              <a:lnSpc>
                <a:spcPts val="5093"/>
              </a:lnSpc>
              <a:buFont typeface="Arial" panose="020B0604020202020204" pitchFamily="34" charset="0"/>
              <a:buNone/>
              <a:defRPr sz="1400" b="0" i="0">
                <a:solidFill>
                  <a:schemeClr val="bg1"/>
                </a:solidFill>
                <a:latin typeface="Arial" panose="020B0604020202020204" pitchFamily="34" charset="0"/>
                <a:ea typeface="Roboto Medium" panose="02000000000000000000" pitchFamily="2" charset="0"/>
                <a:cs typeface="Arial" panose="020B0604020202020204" pitchFamily="34" charset="0"/>
              </a:defRPr>
            </a:lvl1pPr>
          </a:lstStyle>
          <a:p>
            <a:r>
              <a:rPr lang="en-US"/>
              <a:t>Q2 2022</a:t>
            </a:r>
            <a:br>
              <a:rPr lang="en-US"/>
            </a:br>
            <a:br>
              <a:rPr lang="en-US"/>
            </a:br>
            <a:r>
              <a:rPr lang="en-US"/>
              <a:t>CEO Update</a:t>
            </a:r>
            <a:br>
              <a:rPr lang="en-US"/>
            </a:br>
            <a:r>
              <a:rPr lang="en-US"/>
              <a:t>Finance &amp; People</a:t>
            </a:r>
            <a:br>
              <a:rPr lang="en-US"/>
            </a:br>
            <a:r>
              <a:rPr lang="en-US"/>
              <a:t>Operations Update</a:t>
            </a:r>
            <a:br>
              <a:rPr lang="en-US"/>
            </a:br>
            <a:r>
              <a:rPr lang="en-US"/>
              <a:t>M&amp;A Update</a:t>
            </a:r>
            <a:br>
              <a:rPr lang="en-US"/>
            </a:br>
            <a:r>
              <a:rPr lang="en-US"/>
              <a:t>Product Update</a:t>
            </a:r>
            <a:br>
              <a:rPr lang="en-US"/>
            </a:br>
            <a:r>
              <a:rPr lang="en-US"/>
              <a:t>Executive Session</a:t>
            </a:r>
          </a:p>
        </p:txBody>
      </p:sp>
      <p:cxnSp>
        <p:nvCxnSpPr>
          <p:cNvPr id="8" name="Straight Connector 7">
            <a:extLst>
              <a:ext uri="{FF2B5EF4-FFF2-40B4-BE49-F238E27FC236}">
                <a16:creationId xmlns:a16="http://schemas.microsoft.com/office/drawing/2014/main" id="{A10BA2A7-3E41-4985-9FCF-78EACA8FB612}"/>
              </a:ext>
            </a:extLst>
          </p:cNvPr>
          <p:cNvCxnSpPr>
            <a:cxnSpLocks/>
          </p:cNvCxnSpPr>
          <p:nvPr userDrawn="1"/>
        </p:nvCxnSpPr>
        <p:spPr>
          <a:xfrm>
            <a:off x="1780003" y="1235825"/>
            <a:ext cx="987888" cy="0"/>
          </a:xfrm>
          <a:prstGeom prst="line">
            <a:avLst/>
          </a:prstGeom>
          <a:ln w="38100" cmpd="sng">
            <a:solidFill>
              <a:srgbClr val="1339B5"/>
            </a:solidFill>
          </a:ln>
        </p:spPr>
        <p:style>
          <a:lnRef idx="1">
            <a:schemeClr val="dk1"/>
          </a:lnRef>
          <a:fillRef idx="0">
            <a:schemeClr val="dk1"/>
          </a:fillRef>
          <a:effectRef idx="0">
            <a:schemeClr val="dk1"/>
          </a:effectRef>
          <a:fontRef idx="minor">
            <a:schemeClr val="tx1"/>
          </a:fontRef>
        </p:style>
      </p:cxnSp>
      <p:sp>
        <p:nvSpPr>
          <p:cNvPr id="9" name="Text Placeholder 2">
            <a:extLst>
              <a:ext uri="{FF2B5EF4-FFF2-40B4-BE49-F238E27FC236}">
                <a16:creationId xmlns:a16="http://schemas.microsoft.com/office/drawing/2014/main" id="{01E73588-5CF7-4911-BBAE-671B2DFE2156}"/>
              </a:ext>
            </a:extLst>
          </p:cNvPr>
          <p:cNvSpPr>
            <a:spLocks noGrp="1"/>
          </p:cNvSpPr>
          <p:nvPr>
            <p:ph idx="10" hasCustomPrompt="1"/>
          </p:nvPr>
        </p:nvSpPr>
        <p:spPr>
          <a:xfrm>
            <a:off x="1780003" y="105653"/>
            <a:ext cx="9840584" cy="1130171"/>
          </a:xfrm>
          <a:prstGeom prst="rect">
            <a:avLst/>
          </a:prstGeom>
        </p:spPr>
        <p:txBody>
          <a:bodyPr vert="horz" lIns="0" tIns="0" rIns="0" bIns="0" rtlCol="0" anchor="ctr" anchorCtr="0">
            <a:normAutofit/>
          </a:bodyPr>
          <a:lstStyle>
            <a:lvl1pPr>
              <a:defRPr sz="4800" b="0" i="0">
                <a:solidFill>
                  <a:srgbClr val="1339B5"/>
                </a:solidFill>
                <a:latin typeface="Arial" panose="020B0604020202020204" pitchFamily="34" charset="0"/>
                <a:ea typeface="Roboto" panose="02000000000000000000" pitchFamily="2" charset="0"/>
                <a:cs typeface="Arial" panose="020B0604020202020204" pitchFamily="34" charset="0"/>
              </a:defRPr>
            </a:lvl1pPr>
            <a:lvl2pPr marL="1066773" indent="-457189">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2pPr>
            <a:lvl3pPr marL="1600160"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3pPr>
            <a:lvl4pPr marL="2209745"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4pPr>
            <a:lvl5pPr marL="2819330" indent="-380990">
              <a:buFont typeface="Arial" panose="020B0604020202020204" pitchFamily="34" charset="0"/>
              <a:buChar char="•"/>
              <a:defRPr b="0" i="0">
                <a:latin typeface="Arial" panose="020B0604020202020204" pitchFamily="34" charset="0"/>
                <a:ea typeface="Roboto" panose="02000000000000000000" pitchFamily="2" charset="0"/>
                <a:cs typeface="Arial" panose="020B0604020202020204" pitchFamily="34" charset="0"/>
              </a:defRPr>
            </a:lvl5pPr>
          </a:lstStyle>
          <a:p>
            <a:pPr lvl="0"/>
            <a:r>
              <a:rPr lang="en-US"/>
              <a:t>Click to add title</a:t>
            </a:r>
          </a:p>
        </p:txBody>
      </p:sp>
      <p:sp>
        <p:nvSpPr>
          <p:cNvPr id="2" name="Slide Number Placeholder 1">
            <a:extLst>
              <a:ext uri="{FF2B5EF4-FFF2-40B4-BE49-F238E27FC236}">
                <a16:creationId xmlns:a16="http://schemas.microsoft.com/office/drawing/2014/main" id="{31CBD929-0CE2-40AA-5A47-5E380050EE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807591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Slide Photo right">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C2B519F-0719-7A42-810C-589233B2CCA8}"/>
              </a:ext>
            </a:extLst>
          </p:cNvPr>
          <p:cNvSpPr/>
          <p:nvPr userDrawn="1"/>
        </p:nvSpPr>
        <p:spPr>
          <a:xfrm flipV="1">
            <a:off x="5958391" y="0"/>
            <a:ext cx="6232476" cy="6858000"/>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a:p>
        </p:txBody>
      </p:sp>
      <p:sp>
        <p:nvSpPr>
          <p:cNvPr id="17" name="Picture Placeholder 6">
            <a:extLst>
              <a:ext uri="{FF2B5EF4-FFF2-40B4-BE49-F238E27FC236}">
                <a16:creationId xmlns:a16="http://schemas.microsoft.com/office/drawing/2014/main" id="{3F022692-519F-F64C-8E77-186AFFB98594}"/>
              </a:ext>
            </a:extLst>
          </p:cNvPr>
          <p:cNvSpPr>
            <a:spLocks noGrp="1"/>
          </p:cNvSpPr>
          <p:nvPr>
            <p:ph type="pic" sz="quarter" idx="10"/>
          </p:nvPr>
        </p:nvSpPr>
        <p:spPr>
          <a:xfrm>
            <a:off x="5959525" y="-3"/>
            <a:ext cx="6232476" cy="6835228"/>
          </a:xfrm>
          <a:prstGeom prst="rect">
            <a:avLst/>
          </a:prstGeom>
        </p:spPr>
        <p:txBody>
          <a:bodyPr/>
          <a:lstStyle>
            <a:lvl1pPr>
              <a:defRPr sz="2667">
                <a:latin typeface="Roboto" panose="02000000000000000000" pitchFamily="2" charset="0"/>
                <a:ea typeface="Roboto" panose="02000000000000000000" pitchFamily="2" charset="0"/>
                <a:cs typeface="Roboto" panose="02000000000000000000" pitchFamily="2" charset="0"/>
              </a:defRPr>
            </a:lvl1pPr>
          </a:lstStyle>
          <a:p>
            <a:r>
              <a:rPr lang="en-US"/>
              <a:t>Click icon to add picture</a:t>
            </a:r>
          </a:p>
        </p:txBody>
      </p:sp>
      <p:sp>
        <p:nvSpPr>
          <p:cNvPr id="8" name="Text Placeholder 9">
            <a:extLst>
              <a:ext uri="{FF2B5EF4-FFF2-40B4-BE49-F238E27FC236}">
                <a16:creationId xmlns:a16="http://schemas.microsoft.com/office/drawing/2014/main" id="{D0B4DB46-A66C-0B4B-8B5E-2975EB40A888}"/>
              </a:ext>
            </a:extLst>
          </p:cNvPr>
          <p:cNvSpPr>
            <a:spLocks noGrp="1"/>
          </p:cNvSpPr>
          <p:nvPr>
            <p:ph type="body" sz="quarter" idx="12"/>
          </p:nvPr>
        </p:nvSpPr>
        <p:spPr>
          <a:xfrm>
            <a:off x="405349" y="2739933"/>
            <a:ext cx="5279833" cy="3454907"/>
          </a:xfrm>
          <a:prstGeom prst="rect">
            <a:avLst/>
          </a:prstGeom>
        </p:spPr>
        <p:txBody>
          <a:bodyPr>
            <a:noAutofit/>
          </a:bodyPr>
          <a:lstStyle>
            <a:lvl1pPr marL="0" indent="0">
              <a:buFont typeface="Arial" panose="020B0604020202020204" pitchFamily="34" charset="0"/>
              <a:buNone/>
              <a:defRPr sz="2667" baseline="0">
                <a:latin typeface="+mn-lt"/>
                <a:ea typeface="Roboto" panose="02000000000000000000" pitchFamily="2" charset="0"/>
                <a:cs typeface="Roboto" panose="02000000000000000000" pitchFamily="2" charset="0"/>
              </a:defRPr>
            </a:lvl1pPr>
            <a:lvl2pPr marL="1269948" indent="-457189">
              <a:buFont typeface="Arial" panose="020B0604020202020204" pitchFamily="34" charset="0"/>
              <a:buChar char="•"/>
              <a:defRPr sz="2667" baseline="0">
                <a:latin typeface="+mn-lt"/>
                <a:ea typeface="Roboto" panose="02000000000000000000" pitchFamily="2" charset="0"/>
                <a:cs typeface="Roboto" panose="02000000000000000000" pitchFamily="2" charset="0"/>
              </a:defRPr>
            </a:lvl2pPr>
            <a:lvl3pPr marL="2082708" indent="-457189">
              <a:buFont typeface="Arial" panose="020B0604020202020204" pitchFamily="34" charset="0"/>
              <a:buChar char="•"/>
              <a:defRPr sz="2667" baseline="0">
                <a:latin typeface="+mn-lt"/>
                <a:ea typeface="Roboto" panose="02000000000000000000" pitchFamily="2" charset="0"/>
                <a:cs typeface="Roboto" panose="02000000000000000000" pitchFamily="2" charset="0"/>
              </a:defRPr>
            </a:lvl3pPr>
            <a:lvl4pPr marL="2895466" indent="-457189">
              <a:buFont typeface="Arial" panose="020B0604020202020204" pitchFamily="34" charset="0"/>
              <a:buChar char="•"/>
              <a:defRPr sz="2667" baseline="0">
                <a:latin typeface="+mn-lt"/>
                <a:ea typeface="Roboto" panose="02000000000000000000" pitchFamily="2" charset="0"/>
                <a:cs typeface="Roboto" panose="02000000000000000000" pitchFamily="2" charset="0"/>
              </a:defRPr>
            </a:lvl4pPr>
            <a:lvl5pPr marL="3708226" indent="-457189">
              <a:buFont typeface="Arial" panose="020B0604020202020204" pitchFamily="34" charset="0"/>
              <a:buChar char="•"/>
              <a:defRPr sz="2667" baseline="0">
                <a:latin typeface="+mn-lt"/>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1">
            <a:extLst>
              <a:ext uri="{FF2B5EF4-FFF2-40B4-BE49-F238E27FC236}">
                <a16:creationId xmlns:a16="http://schemas.microsoft.com/office/drawing/2014/main" id="{0CBEF117-FB47-3748-BBDD-A2940F3B1A65}"/>
              </a:ext>
            </a:extLst>
          </p:cNvPr>
          <p:cNvSpPr>
            <a:spLocks noGrp="1"/>
          </p:cNvSpPr>
          <p:nvPr>
            <p:ph type="body" sz="quarter" idx="13" hasCustomPrompt="1"/>
          </p:nvPr>
        </p:nvSpPr>
        <p:spPr>
          <a:xfrm>
            <a:off x="405348" y="469101"/>
            <a:ext cx="5279835" cy="1912148"/>
          </a:xfrm>
          <a:prstGeom prst="rect">
            <a:avLst/>
          </a:prstGeom>
        </p:spPr>
        <p:txBody>
          <a:bodyPr lIns="0" anchor="b" anchorCtr="0">
            <a:noAutofit/>
          </a:bodyPr>
          <a:lstStyle>
            <a:lvl1pPr marL="0" indent="0" algn="l">
              <a:lnSpc>
                <a:spcPct val="90000"/>
              </a:lnSpc>
              <a:buNone/>
              <a:defRPr sz="4267" b="0" i="0" cap="none">
                <a:solidFill>
                  <a:srgbClr val="1339B5"/>
                </a:solidFill>
                <a:latin typeface="+mj-lt"/>
                <a:ea typeface="Roboto Medium" panose="02000000000000000000" pitchFamily="2" charset="0"/>
                <a:cs typeface="Roboto Medium" panose="02000000000000000000" pitchFamily="2" charset="0"/>
              </a:defRPr>
            </a:lvl1pPr>
            <a:lvl2pPr marL="812760" indent="0">
              <a:buNone/>
              <a:defRPr sz="6400">
                <a:solidFill>
                  <a:srgbClr val="09508D"/>
                </a:solidFill>
                <a:latin typeface="Franklin Gothic Medium Cond"/>
                <a:cs typeface="Franklin Gothic Medium Cond"/>
              </a:defRPr>
            </a:lvl2pPr>
            <a:lvl3pPr marL="1625519" indent="0">
              <a:buNone/>
              <a:defRPr sz="6400">
                <a:solidFill>
                  <a:srgbClr val="09508D"/>
                </a:solidFill>
                <a:latin typeface="Franklin Gothic Medium Cond"/>
                <a:cs typeface="Franklin Gothic Medium Cond"/>
              </a:defRPr>
            </a:lvl3pPr>
            <a:lvl4pPr marL="2438278" indent="0">
              <a:buNone/>
              <a:defRPr sz="6400">
                <a:solidFill>
                  <a:srgbClr val="09508D"/>
                </a:solidFill>
                <a:latin typeface="Franklin Gothic Medium Cond"/>
                <a:cs typeface="Franklin Gothic Medium Cond"/>
              </a:defRPr>
            </a:lvl4pPr>
            <a:lvl5pPr marL="3251037" indent="0">
              <a:buNone/>
              <a:defRPr sz="6400">
                <a:solidFill>
                  <a:srgbClr val="09508D"/>
                </a:solidFill>
                <a:latin typeface="Franklin Gothic Medium Cond"/>
                <a:cs typeface="Franklin Gothic Medium Cond"/>
              </a:defRPr>
            </a:lvl5pPr>
          </a:lstStyle>
          <a:p>
            <a:pPr lvl="0"/>
            <a:r>
              <a:rPr lang="en-US"/>
              <a:t>Click to edit Master title Style</a:t>
            </a:r>
          </a:p>
        </p:txBody>
      </p:sp>
      <p:cxnSp>
        <p:nvCxnSpPr>
          <p:cNvPr id="14" name="Straight Connector 13">
            <a:extLst>
              <a:ext uri="{FF2B5EF4-FFF2-40B4-BE49-F238E27FC236}">
                <a16:creationId xmlns:a16="http://schemas.microsoft.com/office/drawing/2014/main" id="{F5D643CF-7A3E-F24E-8968-D8771B8C6123}"/>
              </a:ext>
            </a:extLst>
          </p:cNvPr>
          <p:cNvCxnSpPr>
            <a:cxnSpLocks/>
          </p:cNvCxnSpPr>
          <p:nvPr userDrawn="1"/>
        </p:nvCxnSpPr>
        <p:spPr>
          <a:xfrm>
            <a:off x="408403" y="2502344"/>
            <a:ext cx="987888" cy="0"/>
          </a:xfrm>
          <a:prstGeom prst="line">
            <a:avLst/>
          </a:prstGeom>
          <a:ln w="38100" cmpd="sng">
            <a:solidFill>
              <a:srgbClr val="1339B5"/>
            </a:solidFill>
          </a:ln>
        </p:spPr>
        <p:style>
          <a:lnRef idx="1">
            <a:schemeClr val="dk1"/>
          </a:lnRef>
          <a:fillRef idx="0">
            <a:schemeClr val="dk1"/>
          </a:fillRef>
          <a:effectRef idx="0">
            <a:schemeClr val="dk1"/>
          </a:effectRef>
          <a:fontRef idx="minor">
            <a:schemeClr val="tx1"/>
          </a:fontRef>
        </p:style>
      </p:cxn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2" name="Slide Number Placeholder 1">
            <a:extLst>
              <a:ext uri="{FF2B5EF4-FFF2-40B4-BE49-F238E27FC236}">
                <a16:creationId xmlns:a16="http://schemas.microsoft.com/office/drawing/2014/main" id="{613C8A7D-DCED-F92E-8A39-751CF5C25E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054316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ntent Slide Photo left">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C2B519F-0719-7A42-810C-589233B2CCA8}"/>
              </a:ext>
            </a:extLst>
          </p:cNvPr>
          <p:cNvSpPr/>
          <p:nvPr userDrawn="1"/>
        </p:nvSpPr>
        <p:spPr>
          <a:xfrm flipV="1">
            <a:off x="1" y="0"/>
            <a:ext cx="6232476" cy="6858000"/>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a:p>
        </p:txBody>
      </p:sp>
      <p:sp>
        <p:nvSpPr>
          <p:cNvPr id="17" name="Picture Placeholder 6">
            <a:extLst>
              <a:ext uri="{FF2B5EF4-FFF2-40B4-BE49-F238E27FC236}">
                <a16:creationId xmlns:a16="http://schemas.microsoft.com/office/drawing/2014/main" id="{3F022692-519F-F64C-8E77-186AFFB98594}"/>
              </a:ext>
            </a:extLst>
          </p:cNvPr>
          <p:cNvSpPr>
            <a:spLocks noGrp="1"/>
          </p:cNvSpPr>
          <p:nvPr>
            <p:ph type="pic" sz="quarter" idx="10"/>
          </p:nvPr>
        </p:nvSpPr>
        <p:spPr>
          <a:xfrm>
            <a:off x="1" y="-3"/>
            <a:ext cx="6232475" cy="6835228"/>
          </a:xfrm>
          <a:prstGeom prst="rect">
            <a:avLst/>
          </a:prstGeom>
        </p:spPr>
        <p:txBody>
          <a:bodyPr/>
          <a:lstStyle>
            <a:lvl1pPr>
              <a:defRPr sz="2667" b="0" i="0">
                <a:latin typeface="Arial" panose="020B0604020202020204" pitchFamily="34" charset="0"/>
                <a:ea typeface="Roboto" panose="02000000000000000000" pitchFamily="2" charset="0"/>
                <a:cs typeface="Arial" panose="020B0604020202020204" pitchFamily="34" charset="0"/>
              </a:defRPr>
            </a:lvl1pPr>
          </a:lstStyle>
          <a:p>
            <a:r>
              <a:rPr lang="en-US"/>
              <a:t>Click icon to add picture</a:t>
            </a:r>
          </a:p>
        </p:txBody>
      </p:sp>
      <p:sp>
        <p:nvSpPr>
          <p:cNvPr id="8" name="Text Placeholder 9">
            <a:extLst>
              <a:ext uri="{FF2B5EF4-FFF2-40B4-BE49-F238E27FC236}">
                <a16:creationId xmlns:a16="http://schemas.microsoft.com/office/drawing/2014/main" id="{D0B4DB46-A66C-0B4B-8B5E-2975EB40A888}"/>
              </a:ext>
            </a:extLst>
          </p:cNvPr>
          <p:cNvSpPr>
            <a:spLocks noGrp="1"/>
          </p:cNvSpPr>
          <p:nvPr>
            <p:ph type="body" sz="quarter" idx="12"/>
          </p:nvPr>
        </p:nvSpPr>
        <p:spPr>
          <a:xfrm>
            <a:off x="6440993" y="2713709"/>
            <a:ext cx="5272656" cy="3481131"/>
          </a:xfrm>
          <a:prstGeom prst="rect">
            <a:avLst/>
          </a:prstGeom>
        </p:spPr>
        <p:txBody>
          <a:bodyPr lIns="0">
            <a:noAutofit/>
          </a:bodyPr>
          <a:lstStyle>
            <a:lvl1pPr marL="0" indent="0">
              <a:buFont typeface="Arial" panose="020B0604020202020204" pitchFamily="34" charset="0"/>
              <a:buNone/>
              <a:defRPr sz="2667" b="0" i="0" baseline="0">
                <a:latin typeface="Arial" panose="020B0604020202020204" pitchFamily="34" charset="0"/>
                <a:ea typeface="Roboto" panose="02000000000000000000" pitchFamily="2" charset="0"/>
                <a:cs typeface="Arial" panose="020B0604020202020204" pitchFamily="34" charset="0"/>
              </a:defRPr>
            </a:lvl1pPr>
            <a:lvl2pPr marL="1269948" indent="-457189">
              <a:buFont typeface="Arial" panose="020B0604020202020204" pitchFamily="34" charset="0"/>
              <a:buChar char="•"/>
              <a:defRPr sz="2667" b="0" i="0" baseline="0">
                <a:latin typeface="Arial" panose="020B0604020202020204" pitchFamily="34" charset="0"/>
                <a:ea typeface="Roboto" panose="02000000000000000000" pitchFamily="2" charset="0"/>
                <a:cs typeface="Arial" panose="020B0604020202020204" pitchFamily="34" charset="0"/>
              </a:defRPr>
            </a:lvl2pPr>
            <a:lvl3pPr marL="2082708" indent="-457189">
              <a:buFont typeface="Arial" panose="020B0604020202020204" pitchFamily="34" charset="0"/>
              <a:buChar char="•"/>
              <a:defRPr sz="2667" b="0" i="0" baseline="0">
                <a:latin typeface="Arial" panose="020B0604020202020204" pitchFamily="34" charset="0"/>
                <a:ea typeface="Roboto" panose="02000000000000000000" pitchFamily="2" charset="0"/>
                <a:cs typeface="Arial" panose="020B0604020202020204" pitchFamily="34" charset="0"/>
              </a:defRPr>
            </a:lvl3pPr>
            <a:lvl4pPr marL="2895466" indent="-457189">
              <a:buFont typeface="Arial" panose="020B0604020202020204" pitchFamily="34" charset="0"/>
              <a:buChar char="•"/>
              <a:defRPr sz="2667" b="0" i="0" baseline="0">
                <a:latin typeface="Arial" panose="020B0604020202020204" pitchFamily="34" charset="0"/>
                <a:ea typeface="Roboto" panose="02000000000000000000" pitchFamily="2" charset="0"/>
                <a:cs typeface="Arial" panose="020B0604020202020204" pitchFamily="34" charset="0"/>
              </a:defRPr>
            </a:lvl4pPr>
            <a:lvl5pPr marL="3708226" indent="-457189">
              <a:buFont typeface="Arial" panose="020B0604020202020204" pitchFamily="34" charset="0"/>
              <a:buChar char="•"/>
              <a:defRPr sz="2667" b="0" i="0" baseline="0">
                <a:latin typeface="Arial" panose="020B0604020202020204" pitchFamily="34" charset="0"/>
                <a:ea typeface="Roboto" panose="02000000000000000000" pitchFamily="2"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4" name="Straight Connector 13">
            <a:extLst>
              <a:ext uri="{FF2B5EF4-FFF2-40B4-BE49-F238E27FC236}">
                <a16:creationId xmlns:a16="http://schemas.microsoft.com/office/drawing/2014/main" id="{F5D643CF-7A3E-F24E-8968-D8771B8C6123}"/>
              </a:ext>
            </a:extLst>
          </p:cNvPr>
          <p:cNvCxnSpPr>
            <a:cxnSpLocks/>
          </p:cNvCxnSpPr>
          <p:nvPr userDrawn="1"/>
        </p:nvCxnSpPr>
        <p:spPr>
          <a:xfrm>
            <a:off x="6444047" y="2502344"/>
            <a:ext cx="987888" cy="0"/>
          </a:xfrm>
          <a:prstGeom prst="line">
            <a:avLst/>
          </a:prstGeom>
          <a:ln w="38100" cmpd="sng">
            <a:solidFill>
              <a:srgbClr val="1339B5"/>
            </a:solidFill>
          </a:ln>
        </p:spPr>
        <p:style>
          <a:lnRef idx="1">
            <a:schemeClr val="dk1"/>
          </a:lnRef>
          <a:fillRef idx="0">
            <a:schemeClr val="dk1"/>
          </a:fillRef>
          <a:effectRef idx="0">
            <a:schemeClr val="dk1"/>
          </a:effectRef>
          <a:fontRef idx="minor">
            <a:schemeClr val="tx1"/>
          </a:fontRef>
        </p:style>
      </p:cxn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10" name="Text Placeholder 11">
            <a:extLst>
              <a:ext uri="{FF2B5EF4-FFF2-40B4-BE49-F238E27FC236}">
                <a16:creationId xmlns:a16="http://schemas.microsoft.com/office/drawing/2014/main" id="{D900F638-C4E4-FC4C-83C3-457B285BB69C}"/>
              </a:ext>
            </a:extLst>
          </p:cNvPr>
          <p:cNvSpPr>
            <a:spLocks noGrp="1"/>
          </p:cNvSpPr>
          <p:nvPr>
            <p:ph type="body" sz="quarter" idx="13" hasCustomPrompt="1"/>
          </p:nvPr>
        </p:nvSpPr>
        <p:spPr>
          <a:xfrm>
            <a:off x="6433813" y="469101"/>
            <a:ext cx="5279835" cy="1912148"/>
          </a:xfrm>
          <a:prstGeom prst="rect">
            <a:avLst/>
          </a:prstGeom>
        </p:spPr>
        <p:txBody>
          <a:bodyPr lIns="0" anchor="b" anchorCtr="0">
            <a:noAutofit/>
          </a:bodyPr>
          <a:lstStyle>
            <a:lvl1pPr marL="0" indent="0" algn="l">
              <a:lnSpc>
                <a:spcPct val="90000"/>
              </a:lnSpc>
              <a:buNone/>
              <a:defRPr sz="4267" b="0" i="0" cap="none">
                <a:solidFill>
                  <a:srgbClr val="1339B5"/>
                </a:solidFill>
                <a:latin typeface="Arial" panose="020B0604020202020204" pitchFamily="34" charset="0"/>
                <a:ea typeface="Roboto Medium" panose="02000000000000000000" pitchFamily="2" charset="0"/>
                <a:cs typeface="Arial" panose="020B0604020202020204" pitchFamily="34" charset="0"/>
              </a:defRPr>
            </a:lvl1pPr>
            <a:lvl2pPr marL="812760" indent="0">
              <a:buNone/>
              <a:defRPr sz="6400">
                <a:solidFill>
                  <a:srgbClr val="09508D"/>
                </a:solidFill>
                <a:latin typeface="Franklin Gothic Medium Cond"/>
                <a:cs typeface="Franklin Gothic Medium Cond"/>
              </a:defRPr>
            </a:lvl2pPr>
            <a:lvl3pPr marL="1625519" indent="0">
              <a:buNone/>
              <a:defRPr sz="6400">
                <a:solidFill>
                  <a:srgbClr val="09508D"/>
                </a:solidFill>
                <a:latin typeface="Franklin Gothic Medium Cond"/>
                <a:cs typeface="Franklin Gothic Medium Cond"/>
              </a:defRPr>
            </a:lvl3pPr>
            <a:lvl4pPr marL="2438278" indent="0">
              <a:buNone/>
              <a:defRPr sz="6400">
                <a:solidFill>
                  <a:srgbClr val="09508D"/>
                </a:solidFill>
                <a:latin typeface="Franklin Gothic Medium Cond"/>
                <a:cs typeface="Franklin Gothic Medium Cond"/>
              </a:defRPr>
            </a:lvl4pPr>
            <a:lvl5pPr marL="3251037" indent="0">
              <a:buNone/>
              <a:defRPr sz="6400">
                <a:solidFill>
                  <a:srgbClr val="09508D"/>
                </a:solidFill>
                <a:latin typeface="Franklin Gothic Medium Cond"/>
                <a:cs typeface="Franklin Gothic Medium Cond"/>
              </a:defRPr>
            </a:lvl5pPr>
          </a:lstStyle>
          <a:p>
            <a:pPr lvl="0"/>
            <a:r>
              <a:rPr lang="en-US"/>
              <a:t>Click to edit Master title Style</a:t>
            </a:r>
          </a:p>
        </p:txBody>
      </p:sp>
      <p:sp>
        <p:nvSpPr>
          <p:cNvPr id="2" name="Slide Number Placeholder 1">
            <a:extLst>
              <a:ext uri="{FF2B5EF4-FFF2-40B4-BE49-F238E27FC236}">
                <a16:creationId xmlns:a16="http://schemas.microsoft.com/office/drawing/2014/main" id="{A751D197-ABE5-A198-0EAC-E56D21E73C3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242655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78FDAD0-21E9-42D0-8C63-C6563197FC13}" type="datetimeFigureOut">
              <a:rPr lang="en-US" smtClean="0"/>
              <a:t>4/4/2025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187721118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ntent Slide Large Photo r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3F022692-519F-F64C-8E77-186AFFB98594}"/>
              </a:ext>
            </a:extLst>
          </p:cNvPr>
          <p:cNvSpPr>
            <a:spLocks noGrp="1"/>
          </p:cNvSpPr>
          <p:nvPr>
            <p:ph type="pic" sz="quarter" idx="10"/>
          </p:nvPr>
        </p:nvSpPr>
        <p:spPr>
          <a:xfrm>
            <a:off x="3947312" y="-3"/>
            <a:ext cx="8244689" cy="6835228"/>
          </a:xfrm>
          <a:prstGeom prst="rect">
            <a:avLst/>
          </a:prstGeom>
          <a:solidFill>
            <a:schemeClr val="bg1">
              <a:lumMod val="95000"/>
            </a:schemeClr>
          </a:solidFill>
        </p:spPr>
        <p:txBody>
          <a:bodyPr/>
          <a:lstStyle>
            <a:lvl1pPr>
              <a:defRPr sz="2667" b="0" i="0">
                <a:latin typeface="Arial" panose="020B0604020202020204" pitchFamily="34" charset="0"/>
                <a:ea typeface="Roboto" panose="02000000000000000000" pitchFamily="2" charset="0"/>
                <a:cs typeface="Arial" panose="020B0604020202020204" pitchFamily="34" charset="0"/>
              </a:defRPr>
            </a:lvl1pPr>
          </a:lstStyle>
          <a:p>
            <a:r>
              <a:rPr lang="en-US"/>
              <a:t>Click icon to add picture</a:t>
            </a:r>
          </a:p>
        </p:txBody>
      </p:sp>
      <p:cxnSp>
        <p:nvCxnSpPr>
          <p:cNvPr id="14" name="Straight Connector 13">
            <a:extLst>
              <a:ext uri="{FF2B5EF4-FFF2-40B4-BE49-F238E27FC236}">
                <a16:creationId xmlns:a16="http://schemas.microsoft.com/office/drawing/2014/main" id="{F5D643CF-7A3E-F24E-8968-D8771B8C6123}"/>
              </a:ext>
            </a:extLst>
          </p:cNvPr>
          <p:cNvCxnSpPr>
            <a:cxnSpLocks/>
          </p:cNvCxnSpPr>
          <p:nvPr userDrawn="1"/>
        </p:nvCxnSpPr>
        <p:spPr>
          <a:xfrm>
            <a:off x="408403" y="2224704"/>
            <a:ext cx="987888" cy="0"/>
          </a:xfrm>
          <a:prstGeom prst="line">
            <a:avLst/>
          </a:prstGeom>
          <a:ln w="38100" cmpd="sng">
            <a:solidFill>
              <a:srgbClr val="1339B5"/>
            </a:solidFill>
          </a:ln>
        </p:spPr>
        <p:style>
          <a:lnRef idx="1">
            <a:schemeClr val="dk1"/>
          </a:lnRef>
          <a:fillRef idx="0">
            <a:schemeClr val="dk1"/>
          </a:fillRef>
          <a:effectRef idx="0">
            <a:schemeClr val="dk1"/>
          </a:effectRef>
          <a:fontRef idx="minor">
            <a:schemeClr val="tx1"/>
          </a:fontRef>
        </p:style>
      </p:cxn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386282" y="6318296"/>
            <a:ext cx="225724" cy="330472"/>
          </a:xfrm>
          <a:prstGeom prst="rect">
            <a:avLst/>
          </a:prstGeom>
        </p:spPr>
      </p:pic>
      <p:sp>
        <p:nvSpPr>
          <p:cNvPr id="5" name="Text Placeholder 4">
            <a:extLst>
              <a:ext uri="{FF2B5EF4-FFF2-40B4-BE49-F238E27FC236}">
                <a16:creationId xmlns:a16="http://schemas.microsoft.com/office/drawing/2014/main" id="{884AF787-C578-3744-99DF-405588462929}"/>
              </a:ext>
            </a:extLst>
          </p:cNvPr>
          <p:cNvSpPr>
            <a:spLocks noGrp="1"/>
          </p:cNvSpPr>
          <p:nvPr>
            <p:ph type="body" sz="quarter" idx="14"/>
          </p:nvPr>
        </p:nvSpPr>
        <p:spPr>
          <a:xfrm>
            <a:off x="406401" y="2398184"/>
            <a:ext cx="3316817" cy="3807883"/>
          </a:xfrm>
          <a:prstGeom prst="rect">
            <a:avLst/>
          </a:prstGeom>
        </p:spPr>
        <p:txBody>
          <a:bodyPr lIns="0"/>
          <a:lstStyle>
            <a:lvl1pPr>
              <a:defRPr sz="1467">
                <a:latin typeface="+mn-lt"/>
              </a:defRPr>
            </a:lvl1pPr>
            <a:lvl2pPr>
              <a:defRPr sz="1467">
                <a:latin typeface="+mn-lt"/>
              </a:defRPr>
            </a:lvl2pPr>
            <a:lvl3pPr>
              <a:defRPr sz="1467">
                <a:latin typeface="+mn-lt"/>
              </a:defRPr>
            </a:lvl3pPr>
            <a:lvl4pPr>
              <a:defRPr sz="1467">
                <a:latin typeface="+mn-lt"/>
              </a:defRPr>
            </a:lvl4pPr>
            <a:lvl5pPr>
              <a:defRPr sz="1467">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a:extLst>
              <a:ext uri="{FF2B5EF4-FFF2-40B4-BE49-F238E27FC236}">
                <a16:creationId xmlns:a16="http://schemas.microsoft.com/office/drawing/2014/main" id="{99FD3B1D-9F0B-3645-ADE9-3E82A7720A46}"/>
              </a:ext>
            </a:extLst>
          </p:cNvPr>
          <p:cNvSpPr>
            <a:spLocks noGrp="1"/>
          </p:cNvSpPr>
          <p:nvPr>
            <p:ph type="body" sz="quarter" idx="15"/>
          </p:nvPr>
        </p:nvSpPr>
        <p:spPr>
          <a:xfrm>
            <a:off x="406401" y="298451"/>
            <a:ext cx="3316817" cy="1703916"/>
          </a:xfrm>
          <a:prstGeom prst="rect">
            <a:avLst/>
          </a:prstGeom>
        </p:spPr>
        <p:txBody>
          <a:bodyPr lIns="0" bIns="0" anchor="b" anchorCtr="0"/>
          <a:lstStyle>
            <a:lvl1pPr>
              <a:spcBef>
                <a:spcPts val="200"/>
              </a:spcBef>
              <a:defRPr sz="3733">
                <a:solidFill>
                  <a:schemeClr val="tx1"/>
                </a:solidFill>
                <a:latin typeface="+mj-lt"/>
              </a:defRPr>
            </a:lvl1pPr>
          </a:lstStyle>
          <a:p>
            <a:pPr lvl="0"/>
            <a:r>
              <a:rPr lang="en-US"/>
              <a:t>Click to edit Master text styles</a:t>
            </a:r>
          </a:p>
        </p:txBody>
      </p:sp>
      <p:sp>
        <p:nvSpPr>
          <p:cNvPr id="2" name="Slide Number Placeholder 1">
            <a:extLst>
              <a:ext uri="{FF2B5EF4-FFF2-40B4-BE49-F238E27FC236}">
                <a16:creationId xmlns:a16="http://schemas.microsoft.com/office/drawing/2014/main" id="{FC3EE563-A8B4-E0BC-D5CA-8563906C40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161885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ent Slide Large Photo lef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3F022692-519F-F64C-8E77-186AFFB98594}"/>
              </a:ext>
            </a:extLst>
          </p:cNvPr>
          <p:cNvSpPr>
            <a:spLocks noGrp="1"/>
          </p:cNvSpPr>
          <p:nvPr>
            <p:ph type="pic" sz="quarter" idx="10"/>
          </p:nvPr>
        </p:nvSpPr>
        <p:spPr>
          <a:xfrm>
            <a:off x="1" y="-3"/>
            <a:ext cx="8244689" cy="6835228"/>
          </a:xfrm>
          <a:prstGeom prst="rect">
            <a:avLst/>
          </a:prstGeom>
          <a:solidFill>
            <a:schemeClr val="bg1">
              <a:lumMod val="95000"/>
            </a:schemeClr>
          </a:solidFill>
        </p:spPr>
        <p:txBody>
          <a:bodyPr/>
          <a:lstStyle>
            <a:lvl1pPr>
              <a:defRPr sz="2667" b="0" i="0">
                <a:latin typeface="Arial" panose="020B0604020202020204" pitchFamily="34" charset="0"/>
                <a:ea typeface="Roboto" panose="02000000000000000000" pitchFamily="2" charset="0"/>
                <a:cs typeface="Arial" panose="020B0604020202020204" pitchFamily="34" charset="0"/>
              </a:defRPr>
            </a:lvl1pPr>
          </a:lstStyle>
          <a:p>
            <a:r>
              <a:rPr lang="en-US"/>
              <a:t>Click icon to add picture</a:t>
            </a:r>
          </a:p>
        </p:txBody>
      </p:sp>
      <p:cxnSp>
        <p:nvCxnSpPr>
          <p:cNvPr id="14" name="Straight Connector 13">
            <a:extLst>
              <a:ext uri="{FF2B5EF4-FFF2-40B4-BE49-F238E27FC236}">
                <a16:creationId xmlns:a16="http://schemas.microsoft.com/office/drawing/2014/main" id="{F5D643CF-7A3E-F24E-8968-D8771B8C6123}"/>
              </a:ext>
            </a:extLst>
          </p:cNvPr>
          <p:cNvCxnSpPr>
            <a:cxnSpLocks/>
          </p:cNvCxnSpPr>
          <p:nvPr userDrawn="1"/>
        </p:nvCxnSpPr>
        <p:spPr>
          <a:xfrm>
            <a:off x="8452956" y="2224704"/>
            <a:ext cx="987888" cy="0"/>
          </a:xfrm>
          <a:prstGeom prst="line">
            <a:avLst/>
          </a:prstGeom>
          <a:ln w="38100" cmpd="sng">
            <a:solidFill>
              <a:srgbClr val="1339B5"/>
            </a:solidFill>
          </a:ln>
        </p:spPr>
        <p:style>
          <a:lnRef idx="1">
            <a:schemeClr val="dk1"/>
          </a:lnRef>
          <a:fillRef idx="0">
            <a:schemeClr val="dk1"/>
          </a:fillRef>
          <a:effectRef idx="0">
            <a:schemeClr val="dk1"/>
          </a:effectRef>
          <a:fontRef idx="minor">
            <a:schemeClr val="tx1"/>
          </a:fontRef>
        </p:style>
      </p:cxnSp>
      <p:pic>
        <p:nvPicPr>
          <p:cNvPr id="20" name="Picture 19" descr="A close up of a logo&#10;&#10;Description automatically generated">
            <a:extLst>
              <a:ext uri="{FF2B5EF4-FFF2-40B4-BE49-F238E27FC236}">
                <a16:creationId xmlns:a16="http://schemas.microsoft.com/office/drawing/2014/main" id="{F9CC04C1-E95A-B84A-9295-450F8CBB5787}"/>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9" name="Text Placeholder 4">
            <a:extLst>
              <a:ext uri="{FF2B5EF4-FFF2-40B4-BE49-F238E27FC236}">
                <a16:creationId xmlns:a16="http://schemas.microsoft.com/office/drawing/2014/main" id="{92343F9A-14A1-A54A-9D4B-AE4D4847C8F9}"/>
              </a:ext>
            </a:extLst>
          </p:cNvPr>
          <p:cNvSpPr>
            <a:spLocks noGrp="1"/>
          </p:cNvSpPr>
          <p:nvPr>
            <p:ph type="body" sz="quarter" idx="14"/>
          </p:nvPr>
        </p:nvSpPr>
        <p:spPr>
          <a:xfrm>
            <a:off x="8449902" y="2398184"/>
            <a:ext cx="3316817" cy="3807883"/>
          </a:xfrm>
          <a:prstGeom prst="rect">
            <a:avLst/>
          </a:prstGeom>
        </p:spPr>
        <p:txBody>
          <a:bodyPr lIns="0"/>
          <a:lstStyle>
            <a:lvl1pPr>
              <a:defRPr sz="1467">
                <a:latin typeface="+mn-lt"/>
              </a:defRPr>
            </a:lvl1pPr>
            <a:lvl2pPr>
              <a:defRPr sz="1467">
                <a:latin typeface="+mn-lt"/>
              </a:defRPr>
            </a:lvl2pPr>
            <a:lvl3pPr>
              <a:defRPr sz="1467">
                <a:latin typeface="+mn-lt"/>
              </a:defRPr>
            </a:lvl3pPr>
            <a:lvl4pPr>
              <a:defRPr sz="1467">
                <a:latin typeface="+mn-lt"/>
              </a:defRPr>
            </a:lvl4pPr>
            <a:lvl5pPr>
              <a:defRPr sz="1467">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6">
            <a:extLst>
              <a:ext uri="{FF2B5EF4-FFF2-40B4-BE49-F238E27FC236}">
                <a16:creationId xmlns:a16="http://schemas.microsoft.com/office/drawing/2014/main" id="{041FA971-2CA1-6941-AE26-1CD7FF205E95}"/>
              </a:ext>
            </a:extLst>
          </p:cNvPr>
          <p:cNvSpPr>
            <a:spLocks noGrp="1"/>
          </p:cNvSpPr>
          <p:nvPr>
            <p:ph type="body" sz="quarter" idx="15"/>
          </p:nvPr>
        </p:nvSpPr>
        <p:spPr>
          <a:xfrm>
            <a:off x="8449901" y="298451"/>
            <a:ext cx="3316817" cy="1703916"/>
          </a:xfrm>
          <a:prstGeom prst="rect">
            <a:avLst/>
          </a:prstGeom>
        </p:spPr>
        <p:txBody>
          <a:bodyPr lIns="0" bIns="0" anchor="b" anchorCtr="0"/>
          <a:lstStyle>
            <a:lvl1pPr>
              <a:spcBef>
                <a:spcPts val="200"/>
              </a:spcBef>
              <a:defRPr sz="3733" baseline="0">
                <a:solidFill>
                  <a:schemeClr val="tx1"/>
                </a:solidFill>
                <a:latin typeface="Arial" panose="020B0604020202020204" pitchFamily="34" charset="0"/>
              </a:defRPr>
            </a:lvl1pPr>
          </a:lstStyle>
          <a:p>
            <a:pPr lvl="0"/>
            <a:r>
              <a:rPr lang="en-US"/>
              <a:t>Click to edit Master text styles</a:t>
            </a:r>
          </a:p>
        </p:txBody>
      </p:sp>
      <p:sp>
        <p:nvSpPr>
          <p:cNvPr id="2" name="Slide Number Placeholder 1">
            <a:extLst>
              <a:ext uri="{FF2B5EF4-FFF2-40B4-BE49-F238E27FC236}">
                <a16:creationId xmlns:a16="http://schemas.microsoft.com/office/drawing/2014/main" id="{488EF870-E063-7595-6B20-26E0E364E7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971768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 Slide 3 boxes">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C41A5663-A517-E34B-899C-14A6C2703AF5}"/>
              </a:ext>
            </a:extLst>
          </p:cNvPr>
          <p:cNvSpPr/>
          <p:nvPr userDrawn="1"/>
        </p:nvSpPr>
        <p:spPr>
          <a:xfrm>
            <a:off x="408403" y="2402186"/>
            <a:ext cx="3742844" cy="38239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6" name="Rectangle 25">
            <a:extLst>
              <a:ext uri="{FF2B5EF4-FFF2-40B4-BE49-F238E27FC236}">
                <a16:creationId xmlns:a16="http://schemas.microsoft.com/office/drawing/2014/main" id="{DA3F8875-C4EF-D54E-A7AE-E907207A7FED}"/>
              </a:ext>
            </a:extLst>
          </p:cNvPr>
          <p:cNvSpPr/>
          <p:nvPr userDrawn="1"/>
        </p:nvSpPr>
        <p:spPr>
          <a:xfrm>
            <a:off x="8037458" y="2402186"/>
            <a:ext cx="3742844" cy="38239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5" name="Rectangle 24">
            <a:extLst>
              <a:ext uri="{FF2B5EF4-FFF2-40B4-BE49-F238E27FC236}">
                <a16:creationId xmlns:a16="http://schemas.microsoft.com/office/drawing/2014/main" id="{0437DA2F-AA9D-9A44-A5EF-91B442C28C2A}"/>
              </a:ext>
            </a:extLst>
          </p:cNvPr>
          <p:cNvSpPr/>
          <p:nvPr userDrawn="1"/>
        </p:nvSpPr>
        <p:spPr>
          <a:xfrm>
            <a:off x="4222931" y="2402186"/>
            <a:ext cx="3742844" cy="38239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12" name="Picture 11" descr="A close up of a logo&#10;&#10;Description automatically generated">
            <a:extLst>
              <a:ext uri="{FF2B5EF4-FFF2-40B4-BE49-F238E27FC236}">
                <a16:creationId xmlns:a16="http://schemas.microsoft.com/office/drawing/2014/main" id="{AA0F8340-C3DC-7C44-86DE-0F5E28B2A5E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4" name="Rectangle 3">
            <a:extLst>
              <a:ext uri="{FF2B5EF4-FFF2-40B4-BE49-F238E27FC236}">
                <a16:creationId xmlns:a16="http://schemas.microsoft.com/office/drawing/2014/main" id="{2AAD1D76-C2DF-B14A-B748-729AA57066FE}"/>
              </a:ext>
            </a:extLst>
          </p:cNvPr>
          <p:cNvSpPr/>
          <p:nvPr userDrawn="1"/>
        </p:nvSpPr>
        <p:spPr>
          <a:xfrm>
            <a:off x="408403" y="1361435"/>
            <a:ext cx="3742844" cy="10743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33"/>
          </a:p>
        </p:txBody>
      </p:sp>
      <p:sp>
        <p:nvSpPr>
          <p:cNvPr id="10" name="Rectangle 9">
            <a:extLst>
              <a:ext uri="{FF2B5EF4-FFF2-40B4-BE49-F238E27FC236}">
                <a16:creationId xmlns:a16="http://schemas.microsoft.com/office/drawing/2014/main" id="{E0BC290A-4DD3-FF47-8726-2B2FFC0F3211}"/>
              </a:ext>
            </a:extLst>
          </p:cNvPr>
          <p:cNvSpPr/>
          <p:nvPr userDrawn="1"/>
        </p:nvSpPr>
        <p:spPr>
          <a:xfrm>
            <a:off x="4235002" y="1361435"/>
            <a:ext cx="3742844" cy="10743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 name="Rectangle 10">
            <a:extLst>
              <a:ext uri="{FF2B5EF4-FFF2-40B4-BE49-F238E27FC236}">
                <a16:creationId xmlns:a16="http://schemas.microsoft.com/office/drawing/2014/main" id="{5CD69CCC-A38B-BF41-931D-29384C1DC999}"/>
              </a:ext>
            </a:extLst>
          </p:cNvPr>
          <p:cNvSpPr/>
          <p:nvPr userDrawn="1"/>
        </p:nvSpPr>
        <p:spPr>
          <a:xfrm>
            <a:off x="8037457" y="1361435"/>
            <a:ext cx="3742844" cy="10743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 Placeholder 5">
            <a:extLst>
              <a:ext uri="{FF2B5EF4-FFF2-40B4-BE49-F238E27FC236}">
                <a16:creationId xmlns:a16="http://schemas.microsoft.com/office/drawing/2014/main" id="{77907D1F-BBAF-1745-8A60-42EEB00236E9}"/>
              </a:ext>
            </a:extLst>
          </p:cNvPr>
          <p:cNvSpPr>
            <a:spLocks noGrp="1"/>
          </p:cNvSpPr>
          <p:nvPr>
            <p:ph type="body" sz="quarter" idx="13" hasCustomPrompt="1"/>
          </p:nvPr>
        </p:nvSpPr>
        <p:spPr>
          <a:xfrm>
            <a:off x="4235000" y="1502207"/>
            <a:ext cx="3730775" cy="934432"/>
          </a:xfrm>
          <a:prstGeom prst="rect">
            <a:avLst/>
          </a:prstGeom>
        </p:spPr>
        <p:txBody>
          <a:bodyPr anchor="ctr" anchorCtr="0"/>
          <a:lstStyle>
            <a:lvl1pPr>
              <a:lnSpc>
                <a:spcPct val="70000"/>
              </a:lnSpc>
              <a:defRPr sz="2933" b="0" i="0">
                <a:solidFill>
                  <a:schemeClr val="bg1"/>
                </a:solidFill>
                <a:latin typeface="Arial" panose="020B0604020202020204" pitchFamily="34" charset="0"/>
                <a:cs typeface="Arial" panose="020B0604020202020204" pitchFamily="34" charset="0"/>
              </a:defRPr>
            </a:lvl1pPr>
          </a:lstStyle>
          <a:p>
            <a:pPr lvl="0"/>
            <a:r>
              <a:rPr lang="en-US"/>
              <a:t>Subject Title</a:t>
            </a:r>
          </a:p>
          <a:p>
            <a:pPr lvl="0"/>
            <a:r>
              <a:rPr lang="en-US"/>
              <a:t>And a second line</a:t>
            </a:r>
          </a:p>
        </p:txBody>
      </p:sp>
      <p:sp>
        <p:nvSpPr>
          <p:cNvPr id="15" name="Text Placeholder 14">
            <a:extLst>
              <a:ext uri="{FF2B5EF4-FFF2-40B4-BE49-F238E27FC236}">
                <a16:creationId xmlns:a16="http://schemas.microsoft.com/office/drawing/2014/main" id="{6A089791-67BE-F44F-AE3A-E66376AED6EA}"/>
              </a:ext>
            </a:extLst>
          </p:cNvPr>
          <p:cNvSpPr>
            <a:spLocks noGrp="1"/>
          </p:cNvSpPr>
          <p:nvPr>
            <p:ph type="body" sz="quarter" idx="14" hasCustomPrompt="1"/>
          </p:nvPr>
        </p:nvSpPr>
        <p:spPr>
          <a:xfrm>
            <a:off x="408401" y="1502207"/>
            <a:ext cx="3742843" cy="934432"/>
          </a:xfrm>
          <a:prstGeom prst="rect">
            <a:avLst/>
          </a:prstGeom>
        </p:spPr>
        <p:txBody>
          <a:bodyPr anchor="ctr" anchorCtr="0"/>
          <a:lstStyle>
            <a:lvl1pPr>
              <a:lnSpc>
                <a:spcPct val="70000"/>
              </a:lnSpc>
              <a:defRPr sz="2933" b="0" i="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Subject Title</a:t>
            </a:r>
          </a:p>
          <a:p>
            <a:pPr lvl="0"/>
            <a:r>
              <a:rPr lang="en-US"/>
              <a:t>And a second line</a:t>
            </a:r>
          </a:p>
        </p:txBody>
      </p:sp>
      <p:sp>
        <p:nvSpPr>
          <p:cNvPr id="17" name="Text Placeholder 5">
            <a:extLst>
              <a:ext uri="{FF2B5EF4-FFF2-40B4-BE49-F238E27FC236}">
                <a16:creationId xmlns:a16="http://schemas.microsoft.com/office/drawing/2014/main" id="{7EC046E4-9195-B447-B1D3-5FF925CA7D0E}"/>
              </a:ext>
            </a:extLst>
          </p:cNvPr>
          <p:cNvSpPr>
            <a:spLocks noGrp="1"/>
          </p:cNvSpPr>
          <p:nvPr>
            <p:ph type="body" sz="quarter" idx="15" hasCustomPrompt="1"/>
          </p:nvPr>
        </p:nvSpPr>
        <p:spPr>
          <a:xfrm>
            <a:off x="8049528" y="1502207"/>
            <a:ext cx="3730771" cy="934432"/>
          </a:xfrm>
          <a:prstGeom prst="rect">
            <a:avLst/>
          </a:prstGeom>
        </p:spPr>
        <p:txBody>
          <a:bodyPr anchor="ctr" anchorCtr="0"/>
          <a:lstStyle>
            <a:lvl1pPr>
              <a:lnSpc>
                <a:spcPct val="70000"/>
              </a:lnSpc>
              <a:defRPr sz="2933" b="0" i="0">
                <a:solidFill>
                  <a:schemeClr val="bg1"/>
                </a:solidFill>
                <a:latin typeface="Arial" panose="020B0604020202020204" pitchFamily="34" charset="0"/>
                <a:cs typeface="Arial" panose="020B0604020202020204" pitchFamily="34" charset="0"/>
              </a:defRPr>
            </a:lvl1pPr>
          </a:lstStyle>
          <a:p>
            <a:pPr lvl="0"/>
            <a:r>
              <a:rPr lang="en-US"/>
              <a:t>Subject Title</a:t>
            </a:r>
          </a:p>
          <a:p>
            <a:pPr lvl="0"/>
            <a:r>
              <a:rPr lang="en-US"/>
              <a:t>And a second line</a:t>
            </a:r>
          </a:p>
        </p:txBody>
      </p:sp>
      <p:sp>
        <p:nvSpPr>
          <p:cNvPr id="7" name="Text Placeholder 2">
            <a:extLst>
              <a:ext uri="{FF2B5EF4-FFF2-40B4-BE49-F238E27FC236}">
                <a16:creationId xmlns:a16="http://schemas.microsoft.com/office/drawing/2014/main" id="{E845C298-08E5-5E4D-9422-9A37C42553B6}"/>
              </a:ext>
            </a:extLst>
          </p:cNvPr>
          <p:cNvSpPr>
            <a:spLocks noGrp="1"/>
          </p:cNvSpPr>
          <p:nvPr>
            <p:ph idx="1"/>
          </p:nvPr>
        </p:nvSpPr>
        <p:spPr>
          <a:xfrm>
            <a:off x="408403" y="2600103"/>
            <a:ext cx="3742844" cy="3626032"/>
          </a:xfrm>
          <a:prstGeom prst="rect">
            <a:avLst/>
          </a:prstGeom>
        </p:spPr>
        <p:txBody>
          <a:bodyPr vert="horz" lIns="91440" tIns="91440" rIns="182880" bIns="0" rtlCol="0" anchor="t" anchorCtr="0">
            <a:normAutofit/>
          </a:bodyPr>
          <a:lstStyle>
            <a:lvl1pPr>
              <a:defRPr sz="2133" b="0" i="0">
                <a:latin typeface="Arial" panose="020B0604020202020204" pitchFamily="34" charset="0"/>
                <a:ea typeface="Roboto" panose="02000000000000000000" pitchFamily="2" charset="0"/>
                <a:cs typeface="Arial" panose="020B0604020202020204" pitchFamily="34" charset="0"/>
              </a:defRPr>
            </a:lvl1pPr>
            <a:lvl2pPr marL="1066773" indent="-457189">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2pPr>
            <a:lvl3pPr marL="1600160"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3pPr>
            <a:lvl4pPr marL="2209745"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4pPr>
            <a:lvl5pPr marL="2819330"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8" name="Text Placeholder 2">
            <a:extLst>
              <a:ext uri="{FF2B5EF4-FFF2-40B4-BE49-F238E27FC236}">
                <a16:creationId xmlns:a16="http://schemas.microsoft.com/office/drawing/2014/main" id="{6F27BBAF-0237-2A40-BBE8-94A966FC1E4E}"/>
              </a:ext>
            </a:extLst>
          </p:cNvPr>
          <p:cNvSpPr>
            <a:spLocks noGrp="1"/>
          </p:cNvSpPr>
          <p:nvPr>
            <p:ph idx="16"/>
          </p:nvPr>
        </p:nvSpPr>
        <p:spPr>
          <a:xfrm>
            <a:off x="4235000" y="2600103"/>
            <a:ext cx="3730775" cy="3626032"/>
          </a:xfrm>
          <a:prstGeom prst="rect">
            <a:avLst/>
          </a:prstGeom>
        </p:spPr>
        <p:txBody>
          <a:bodyPr vert="horz" lIns="91440" tIns="91440" rIns="182880" bIns="0" rtlCol="0" anchor="t" anchorCtr="0">
            <a:normAutofit/>
          </a:bodyPr>
          <a:lstStyle>
            <a:lvl1pPr>
              <a:defRPr sz="2133" b="0" i="0">
                <a:latin typeface="Arial" panose="020B0604020202020204" pitchFamily="34" charset="0"/>
                <a:ea typeface="Roboto" panose="02000000000000000000" pitchFamily="2" charset="0"/>
                <a:cs typeface="Arial" panose="020B0604020202020204" pitchFamily="34" charset="0"/>
              </a:defRPr>
            </a:lvl1pPr>
            <a:lvl2pPr marL="1066773" indent="-457189">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2pPr>
            <a:lvl3pPr marL="1600160"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3pPr>
            <a:lvl4pPr marL="2209745"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4pPr>
            <a:lvl5pPr marL="2819330"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9" name="Text Placeholder 2">
            <a:extLst>
              <a:ext uri="{FF2B5EF4-FFF2-40B4-BE49-F238E27FC236}">
                <a16:creationId xmlns:a16="http://schemas.microsoft.com/office/drawing/2014/main" id="{DAE4FEBD-8639-0348-8C4D-BA2C3848597D}"/>
              </a:ext>
            </a:extLst>
          </p:cNvPr>
          <p:cNvSpPr>
            <a:spLocks noGrp="1"/>
          </p:cNvSpPr>
          <p:nvPr>
            <p:ph idx="17"/>
          </p:nvPr>
        </p:nvSpPr>
        <p:spPr>
          <a:xfrm>
            <a:off x="8037455" y="2600103"/>
            <a:ext cx="3742844" cy="3626032"/>
          </a:xfrm>
          <a:prstGeom prst="rect">
            <a:avLst/>
          </a:prstGeom>
        </p:spPr>
        <p:txBody>
          <a:bodyPr vert="horz" lIns="91440" tIns="91440" rIns="182880" bIns="0" rtlCol="0" anchor="t" anchorCtr="0">
            <a:normAutofit/>
          </a:bodyPr>
          <a:lstStyle>
            <a:lvl1pPr>
              <a:defRPr sz="2133" b="0" i="0">
                <a:latin typeface="Arial" panose="020B0604020202020204" pitchFamily="34" charset="0"/>
                <a:ea typeface="Roboto" panose="02000000000000000000" pitchFamily="2" charset="0"/>
                <a:cs typeface="Arial" panose="020B0604020202020204" pitchFamily="34" charset="0"/>
              </a:defRPr>
            </a:lvl1pPr>
            <a:lvl2pPr marL="1066773" indent="-457189">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2pPr>
            <a:lvl3pPr marL="1600160"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3pPr>
            <a:lvl4pPr marL="2209745"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4pPr>
            <a:lvl5pPr marL="2819330" indent="-380990">
              <a:buFont typeface="Arial" panose="020B0604020202020204" pitchFamily="34" charset="0"/>
              <a:buChar char="•"/>
              <a:defRPr sz="2400">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20" name="Title 21">
            <a:extLst>
              <a:ext uri="{FF2B5EF4-FFF2-40B4-BE49-F238E27FC236}">
                <a16:creationId xmlns:a16="http://schemas.microsoft.com/office/drawing/2014/main" id="{27510026-EB6D-BB41-820A-479EF0E25356}"/>
              </a:ext>
            </a:extLst>
          </p:cNvPr>
          <p:cNvSpPr txBox="1">
            <a:spLocks/>
          </p:cNvSpPr>
          <p:nvPr userDrawn="1"/>
        </p:nvSpPr>
        <p:spPr>
          <a:xfrm>
            <a:off x="408403" y="183770"/>
            <a:ext cx="11190181" cy="1154113"/>
          </a:xfrm>
          <a:prstGeom prst="rect">
            <a:avLst/>
          </a:prstGeom>
        </p:spPr>
        <p:txBody>
          <a:bodyPr vert="horz" lIns="0" tIns="0" rIns="121920" bIns="0" rtlCol="0" anchor="ctr">
            <a:normAutofit/>
          </a:bodyPr>
          <a:lstStyle>
            <a:lvl1pPr algn="l" defTabSz="685800" rtl="0" eaLnBrk="1" latinLnBrk="0" hangingPunct="1">
              <a:lnSpc>
                <a:spcPct val="80000"/>
              </a:lnSpc>
              <a:spcBef>
                <a:spcPct val="0"/>
              </a:spcBef>
              <a:buNone/>
              <a:defRPr sz="3600" b="0" i="0" kern="1200">
                <a:solidFill>
                  <a:srgbClr val="1339B5"/>
                </a:solidFill>
                <a:latin typeface="Roboto Medium" panose="02000000000000000000" pitchFamily="2" charset="0"/>
                <a:ea typeface="Roboto Medium" panose="02000000000000000000" pitchFamily="2" charset="0"/>
                <a:cs typeface="Roboto Medium" panose="02000000000000000000" pitchFamily="2" charset="0"/>
              </a:defRPr>
            </a:lvl1pPr>
          </a:lstStyle>
          <a:p>
            <a:r>
              <a:rPr lang="en-US" sz="4800" b="1" i="0">
                <a:latin typeface="Arial" panose="020B0604020202020204" pitchFamily="34" charset="0"/>
                <a:cs typeface="Arial" panose="020B0604020202020204" pitchFamily="34" charset="0"/>
              </a:rPr>
              <a:t>Click to edit Master title style</a:t>
            </a:r>
          </a:p>
        </p:txBody>
      </p:sp>
      <p:sp>
        <p:nvSpPr>
          <p:cNvPr id="2" name="Slide Number Placeholder 1">
            <a:extLst>
              <a:ext uri="{FF2B5EF4-FFF2-40B4-BE49-F238E27FC236}">
                <a16:creationId xmlns:a16="http://schemas.microsoft.com/office/drawing/2014/main" id="{FE6A4227-0AC3-0C1E-C035-E128DFF9A61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578077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 - Content Slide blue bar">
    <p:spTree>
      <p:nvGrpSpPr>
        <p:cNvPr id="1" name=""/>
        <p:cNvGrpSpPr/>
        <p:nvPr/>
      </p:nvGrpSpPr>
      <p:grpSpPr>
        <a:xfrm>
          <a:off x="0" y="0"/>
          <a:ext cx="0" cy="0"/>
          <a:chOff x="0" y="0"/>
          <a:chExt cx="0" cy="0"/>
        </a:xfrm>
      </p:grpSpPr>
      <p:pic>
        <p:nvPicPr>
          <p:cNvPr id="12" name="Picture 11" descr="A close up of a logo&#10;&#10;Description automatically generated">
            <a:extLst>
              <a:ext uri="{FF2B5EF4-FFF2-40B4-BE49-F238E27FC236}">
                <a16:creationId xmlns:a16="http://schemas.microsoft.com/office/drawing/2014/main" id="{AA0F8340-C3DC-7C44-86DE-0F5E28B2A5E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5" name="Rectangle 4">
            <a:extLst>
              <a:ext uri="{FF2B5EF4-FFF2-40B4-BE49-F238E27FC236}">
                <a16:creationId xmlns:a16="http://schemas.microsoft.com/office/drawing/2014/main" id="{8A1A6D67-EE13-B44D-8E38-7974EF4F47BE}"/>
              </a:ext>
            </a:extLst>
          </p:cNvPr>
          <p:cNvSpPr/>
          <p:nvPr userDrawn="1"/>
        </p:nvSpPr>
        <p:spPr>
          <a:xfrm>
            <a:off x="1" y="1"/>
            <a:ext cx="6096000" cy="2196975"/>
          </a:xfrm>
          <a:prstGeom prst="rect">
            <a:avLst/>
          </a:prstGeom>
          <a:gradFill>
            <a:gsLst>
              <a:gs pos="0">
                <a:srgbClr val="1339B5">
                  <a:lumMod val="80000"/>
                </a:srgbClr>
              </a:gs>
              <a:gs pos="99000">
                <a:srgbClr val="246FF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Title 21">
            <a:extLst>
              <a:ext uri="{FF2B5EF4-FFF2-40B4-BE49-F238E27FC236}">
                <a16:creationId xmlns:a16="http://schemas.microsoft.com/office/drawing/2014/main" id="{65B6B367-A476-D440-A6CA-262D730CC67D}"/>
              </a:ext>
            </a:extLst>
          </p:cNvPr>
          <p:cNvSpPr>
            <a:spLocks noGrp="1"/>
          </p:cNvSpPr>
          <p:nvPr>
            <p:ph type="title"/>
          </p:nvPr>
        </p:nvSpPr>
        <p:spPr>
          <a:xfrm>
            <a:off x="408403" y="602075"/>
            <a:ext cx="5676900" cy="1281047"/>
          </a:xfrm>
          <a:prstGeom prst="rect">
            <a:avLst/>
          </a:prstGeom>
        </p:spPr>
        <p:txBody>
          <a:bodyPr>
            <a:noAutofit/>
          </a:bodyPr>
          <a:lstStyle>
            <a:lvl1pPr>
              <a:lnSpc>
                <a:spcPts val="5093"/>
              </a:lnSpc>
              <a:defRPr sz="4267" b="1" i="0">
                <a:solidFill>
                  <a:schemeClr val="bg1"/>
                </a:solidFill>
                <a:latin typeface="Arial" panose="020B0604020202020204" pitchFamily="34" charset="0"/>
                <a:ea typeface="Roboto Medium" panose="02000000000000000000" pitchFamily="2" charset="0"/>
                <a:cs typeface="Arial" panose="020B0604020202020204" pitchFamily="34" charset="0"/>
              </a:defRPr>
            </a:lvl1pPr>
          </a:lstStyle>
          <a:p>
            <a:r>
              <a:rPr lang="en-US"/>
              <a:t>Click to edit Master title style</a:t>
            </a:r>
          </a:p>
        </p:txBody>
      </p:sp>
      <p:sp>
        <p:nvSpPr>
          <p:cNvPr id="2" name="Slide Number Placeholder 1">
            <a:extLst>
              <a:ext uri="{FF2B5EF4-FFF2-40B4-BE49-F238E27FC236}">
                <a16:creationId xmlns:a16="http://schemas.microsoft.com/office/drawing/2014/main" id="{6BDDB630-EF1D-CB8E-3F9D-A6D620A5856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795773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Content Slide Blue bar">
    <p:spTree>
      <p:nvGrpSpPr>
        <p:cNvPr id="1" name=""/>
        <p:cNvGrpSpPr/>
        <p:nvPr/>
      </p:nvGrpSpPr>
      <p:grpSpPr>
        <a:xfrm>
          <a:off x="0" y="0"/>
          <a:ext cx="0" cy="0"/>
          <a:chOff x="0" y="0"/>
          <a:chExt cx="0" cy="0"/>
        </a:xfrm>
      </p:grpSpPr>
      <p:pic>
        <p:nvPicPr>
          <p:cNvPr id="12" name="Picture 11" descr="A close up of a logo&#10;&#10;Description automatically generated">
            <a:extLst>
              <a:ext uri="{FF2B5EF4-FFF2-40B4-BE49-F238E27FC236}">
                <a16:creationId xmlns:a16="http://schemas.microsoft.com/office/drawing/2014/main" id="{AA0F8340-C3DC-7C44-86DE-0F5E28B2A5E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8" name="Rectangle 7">
            <a:extLst>
              <a:ext uri="{FF2B5EF4-FFF2-40B4-BE49-F238E27FC236}">
                <a16:creationId xmlns:a16="http://schemas.microsoft.com/office/drawing/2014/main" id="{C18AD4E5-E497-0D40-9614-795C921BA502}"/>
              </a:ext>
            </a:extLst>
          </p:cNvPr>
          <p:cNvSpPr/>
          <p:nvPr userDrawn="1"/>
        </p:nvSpPr>
        <p:spPr>
          <a:xfrm>
            <a:off x="1" y="1"/>
            <a:ext cx="12191999" cy="1886412"/>
          </a:xfrm>
          <a:prstGeom prst="rect">
            <a:avLst/>
          </a:prstGeom>
          <a:gradFill>
            <a:gsLst>
              <a:gs pos="0">
                <a:srgbClr val="1339B5">
                  <a:lumMod val="80000"/>
                </a:srgbClr>
              </a:gs>
              <a:gs pos="99000">
                <a:srgbClr val="246FF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6" name="Title 21">
            <a:extLst>
              <a:ext uri="{FF2B5EF4-FFF2-40B4-BE49-F238E27FC236}">
                <a16:creationId xmlns:a16="http://schemas.microsoft.com/office/drawing/2014/main" id="{6E8475A2-327B-E747-B40C-A601116D39BE}"/>
              </a:ext>
            </a:extLst>
          </p:cNvPr>
          <p:cNvSpPr>
            <a:spLocks noGrp="1"/>
          </p:cNvSpPr>
          <p:nvPr>
            <p:ph type="title"/>
          </p:nvPr>
        </p:nvSpPr>
        <p:spPr>
          <a:xfrm>
            <a:off x="408403" y="183770"/>
            <a:ext cx="11190181" cy="1154113"/>
          </a:xfrm>
          <a:prstGeom prst="rect">
            <a:avLst/>
          </a:prstGeom>
        </p:spPr>
        <p:txBody>
          <a:bodyPr>
            <a:normAutofit/>
          </a:bodyPr>
          <a:lstStyle>
            <a:lvl1pPr>
              <a:defRPr sz="4800" b="0" i="0">
                <a:solidFill>
                  <a:schemeClr val="bg1"/>
                </a:solidFill>
                <a:latin typeface="Arial" panose="020B0604020202020204" pitchFamily="34" charset="0"/>
                <a:ea typeface="Roboto Medium" panose="02000000000000000000" pitchFamily="2" charset="0"/>
                <a:cs typeface="Arial" panose="020B0604020202020204" pitchFamily="34" charset="0"/>
              </a:defRPr>
            </a:lvl1pPr>
          </a:lstStyle>
          <a:p>
            <a:r>
              <a:rPr lang="en-US"/>
              <a:t>Click to edit Master title style</a:t>
            </a:r>
          </a:p>
        </p:txBody>
      </p:sp>
      <p:sp>
        <p:nvSpPr>
          <p:cNvPr id="7" name="Text Placeholder 6">
            <a:extLst>
              <a:ext uri="{FF2B5EF4-FFF2-40B4-BE49-F238E27FC236}">
                <a16:creationId xmlns:a16="http://schemas.microsoft.com/office/drawing/2014/main" id="{60B1FED4-0FBA-1C4F-96B6-C00233EA87C9}"/>
              </a:ext>
            </a:extLst>
          </p:cNvPr>
          <p:cNvSpPr>
            <a:spLocks noGrp="1"/>
          </p:cNvSpPr>
          <p:nvPr>
            <p:ph type="body" sz="quarter" idx="10" hasCustomPrompt="1"/>
          </p:nvPr>
        </p:nvSpPr>
        <p:spPr>
          <a:xfrm>
            <a:off x="408517" y="1337883"/>
            <a:ext cx="11049000" cy="473692"/>
          </a:xfrm>
          <a:prstGeom prst="rect">
            <a:avLst/>
          </a:prstGeom>
        </p:spPr>
        <p:txBody>
          <a:bodyPr lIns="0"/>
          <a:lstStyle>
            <a:lvl1pPr>
              <a:defRPr sz="2400" b="0" i="0">
                <a:solidFill>
                  <a:schemeClr val="bg1"/>
                </a:solidFill>
                <a:latin typeface="Arial" panose="020B0604020202020204" pitchFamily="34" charset="0"/>
                <a:cs typeface="Arial" panose="020B0604020202020204" pitchFamily="34" charset="0"/>
              </a:defRPr>
            </a:lvl1pPr>
          </a:lstStyle>
          <a:p>
            <a:pPr lvl="0"/>
            <a:r>
              <a:rPr lang="en-US"/>
              <a:t>Click to edit subtext</a:t>
            </a:r>
          </a:p>
        </p:txBody>
      </p:sp>
      <p:sp>
        <p:nvSpPr>
          <p:cNvPr id="2" name="Slide Number Placeholder 1">
            <a:extLst>
              <a:ext uri="{FF2B5EF4-FFF2-40B4-BE49-F238E27FC236}">
                <a16:creationId xmlns:a16="http://schemas.microsoft.com/office/drawing/2014/main" id="{45210E1D-2EDA-6D73-01AC-6DCFB598BD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332601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slide - eagle">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F6795D7-0512-EE4D-B52C-85AE76608B3E}"/>
              </a:ext>
            </a:extLst>
          </p:cNvPr>
          <p:cNvSpPr txBox="1"/>
          <p:nvPr userDrawn="1"/>
        </p:nvSpPr>
        <p:spPr>
          <a:xfrm>
            <a:off x="2016949" y="1821276"/>
            <a:ext cx="184731" cy="461665"/>
          </a:xfrm>
          <a:prstGeom prst="rect">
            <a:avLst/>
          </a:prstGeom>
          <a:noFill/>
        </p:spPr>
        <p:txBody>
          <a:bodyPr wrap="none" rtlCol="0">
            <a:spAutoFit/>
          </a:bodyPr>
          <a:lstStyle/>
          <a:p>
            <a:endParaRPr lang="en-US" sz="2400"/>
          </a:p>
        </p:txBody>
      </p:sp>
      <p:pic>
        <p:nvPicPr>
          <p:cNvPr id="8" name="Picture 7" descr="A close up of a logo&#10;&#10;Description automatically generated">
            <a:extLst>
              <a:ext uri="{FF2B5EF4-FFF2-40B4-BE49-F238E27FC236}">
                <a16:creationId xmlns:a16="http://schemas.microsoft.com/office/drawing/2014/main" id="{0369E462-D5A6-7748-959D-0CEE6B323A1A}"/>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2" name="Slide Number Placeholder 1">
            <a:extLst>
              <a:ext uri="{FF2B5EF4-FFF2-40B4-BE49-F238E27FC236}">
                <a16:creationId xmlns:a16="http://schemas.microsoft.com/office/drawing/2014/main" id="{28561BBC-F6C8-6B6D-0ADF-201D83AE6C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638776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clusion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6AB8D1B-200F-6F46-9F7B-E81B7DDBBE4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230041" cy="6853120"/>
          </a:xfrm>
          <a:prstGeom prst="rect">
            <a:avLst/>
          </a:prstGeom>
        </p:spPr>
      </p:pic>
      <p:sp>
        <p:nvSpPr>
          <p:cNvPr id="7" name="Rectangle 6">
            <a:extLst>
              <a:ext uri="{FF2B5EF4-FFF2-40B4-BE49-F238E27FC236}">
                <a16:creationId xmlns:a16="http://schemas.microsoft.com/office/drawing/2014/main" id="{4739E57F-4B98-A44B-A634-DEA5DF19C600}"/>
              </a:ext>
            </a:extLst>
          </p:cNvPr>
          <p:cNvSpPr/>
          <p:nvPr userDrawn="1"/>
        </p:nvSpPr>
        <p:spPr>
          <a:xfrm>
            <a:off x="1" y="0"/>
            <a:ext cx="12230041" cy="6858000"/>
          </a:xfrm>
          <a:prstGeom prst="rect">
            <a:avLst/>
          </a:prstGeom>
          <a:gradFill>
            <a:gsLst>
              <a:gs pos="0">
                <a:srgbClr val="1339B5">
                  <a:alpha val="92000"/>
                </a:srgbClr>
              </a:gs>
              <a:gs pos="99000">
                <a:srgbClr val="246FF2">
                  <a:alpha val="70000"/>
                </a:srgb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Content Placeholder 2">
            <a:extLst>
              <a:ext uri="{FF2B5EF4-FFF2-40B4-BE49-F238E27FC236}">
                <a16:creationId xmlns:a16="http://schemas.microsoft.com/office/drawing/2014/main" id="{350146E6-DD83-C740-849D-0F1971C583B2}"/>
              </a:ext>
            </a:extLst>
          </p:cNvPr>
          <p:cNvSpPr>
            <a:spLocks noGrp="1"/>
          </p:cNvSpPr>
          <p:nvPr>
            <p:ph sz="half" idx="10" hasCustomPrompt="1"/>
          </p:nvPr>
        </p:nvSpPr>
        <p:spPr>
          <a:xfrm>
            <a:off x="592303" y="3157818"/>
            <a:ext cx="11599696" cy="1515761"/>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Conclusion Title Slide</a:t>
            </a:r>
          </a:p>
          <a:p>
            <a:pPr lvl="0"/>
            <a:r>
              <a:rPr lang="en-US"/>
              <a:t>Any Questions?</a:t>
            </a:r>
          </a:p>
        </p:txBody>
      </p:sp>
      <p:pic>
        <p:nvPicPr>
          <p:cNvPr id="9" name="Picture 8" descr="A picture containing clipart&#10;&#10;Description automatically generated">
            <a:extLst>
              <a:ext uri="{FF2B5EF4-FFF2-40B4-BE49-F238E27FC236}">
                <a16:creationId xmlns:a16="http://schemas.microsoft.com/office/drawing/2014/main" id="{4BE66232-697F-C148-9D62-7FA84573B51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A1328960-F8AD-46E7-7633-B257776AD05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098454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hank you slide - venue">
    <p:spTree>
      <p:nvGrpSpPr>
        <p:cNvPr id="1" name=""/>
        <p:cNvGrpSpPr/>
        <p:nvPr/>
      </p:nvGrpSpPr>
      <p:grpSpPr>
        <a:xfrm>
          <a:off x="0" y="0"/>
          <a:ext cx="0" cy="0"/>
          <a:chOff x="0" y="0"/>
          <a:chExt cx="0" cy="0"/>
        </a:xfrm>
      </p:grpSpPr>
      <p:pic>
        <p:nvPicPr>
          <p:cNvPr id="3" name="Picture 2" descr="A view of a city&#10;&#10;Description automatically generated">
            <a:extLst>
              <a:ext uri="{FF2B5EF4-FFF2-40B4-BE49-F238E27FC236}">
                <a16:creationId xmlns:a16="http://schemas.microsoft.com/office/drawing/2014/main" id="{E8675C35-D269-F444-8730-B90A5D889D3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5657" cy="6858000"/>
          </a:xfrm>
          <a:prstGeom prst="rect">
            <a:avLst/>
          </a:prstGeom>
        </p:spPr>
      </p:pic>
      <p:sp>
        <p:nvSpPr>
          <p:cNvPr id="11" name="Content Placeholder 2">
            <a:extLst>
              <a:ext uri="{FF2B5EF4-FFF2-40B4-BE49-F238E27FC236}">
                <a16:creationId xmlns:a16="http://schemas.microsoft.com/office/drawing/2014/main" id="{44C45F62-AD9E-0045-87E0-20D3871E7D57}"/>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6" name="Picture 5" descr="A picture containing clipart&#10;&#10;Description automatically generated">
            <a:extLst>
              <a:ext uri="{FF2B5EF4-FFF2-40B4-BE49-F238E27FC236}">
                <a16:creationId xmlns:a16="http://schemas.microsoft.com/office/drawing/2014/main" id="{264BD246-A512-5B46-BF49-7310A0F0B00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9D2145B1-179F-12D5-D2FD-DC3F5890F5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930401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hank you slide - Stadia">
    <p:spTree>
      <p:nvGrpSpPr>
        <p:cNvPr id="1" name=""/>
        <p:cNvGrpSpPr/>
        <p:nvPr/>
      </p:nvGrpSpPr>
      <p:grpSpPr>
        <a:xfrm>
          <a:off x="0" y="0"/>
          <a:ext cx="0" cy="0"/>
          <a:chOff x="0" y="0"/>
          <a:chExt cx="0" cy="0"/>
        </a:xfrm>
      </p:grpSpPr>
      <p:pic>
        <p:nvPicPr>
          <p:cNvPr id="4" name="Picture 3" descr="A stadium full of people&#10;&#10;Description automatically generated">
            <a:extLst>
              <a:ext uri="{FF2B5EF4-FFF2-40B4-BE49-F238E27FC236}">
                <a16:creationId xmlns:a16="http://schemas.microsoft.com/office/drawing/2014/main" id="{C554A88C-F1A5-7A48-A7B2-707D3134A3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1999" cy="6857999"/>
          </a:xfrm>
          <a:prstGeom prst="rect">
            <a:avLst/>
          </a:prstGeom>
        </p:spPr>
      </p:pic>
      <p:sp>
        <p:nvSpPr>
          <p:cNvPr id="8" name="Rectangle 7">
            <a:extLst>
              <a:ext uri="{FF2B5EF4-FFF2-40B4-BE49-F238E27FC236}">
                <a16:creationId xmlns:a16="http://schemas.microsoft.com/office/drawing/2014/main" id="{656E53ED-0B0B-964F-B57F-19E17EC40205}"/>
              </a:ext>
            </a:extLst>
          </p:cNvPr>
          <p:cNvSpPr/>
          <p:nvPr userDrawn="1"/>
        </p:nvSpPr>
        <p:spPr>
          <a:xfrm>
            <a:off x="0" y="0"/>
            <a:ext cx="12192000" cy="6858000"/>
          </a:xfrm>
          <a:prstGeom prst="rect">
            <a:avLst/>
          </a:prstGeom>
          <a:gradFill>
            <a:gsLst>
              <a:gs pos="0">
                <a:schemeClr val="tx2">
                  <a:alpha val="50000"/>
                </a:schemeClr>
              </a:gs>
              <a:gs pos="99000">
                <a:schemeClr val="tx2">
                  <a:lumMod val="50000"/>
                  <a:alpha val="6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0" name="Content Placeholder 2">
            <a:extLst>
              <a:ext uri="{FF2B5EF4-FFF2-40B4-BE49-F238E27FC236}">
                <a16:creationId xmlns:a16="http://schemas.microsoft.com/office/drawing/2014/main" id="{07C52E06-F47A-624F-AFB6-22A451967853}"/>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6" name="Picture 5" descr="A picture containing clipart&#10;&#10;Description automatically generated">
            <a:extLst>
              <a:ext uri="{FF2B5EF4-FFF2-40B4-BE49-F238E27FC236}">
                <a16:creationId xmlns:a16="http://schemas.microsoft.com/office/drawing/2014/main" id="{5426D366-83E4-4342-A8AC-1C604241193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576EEF90-C40F-8A26-EDD4-E01826EC19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64191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hank you slide - conferenc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FD13E4E-2380-1F42-9088-38D4A907D51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1" cy="6858000"/>
          </a:xfrm>
          <a:prstGeom prst="rect">
            <a:avLst/>
          </a:prstGeom>
        </p:spPr>
      </p:pic>
      <p:sp>
        <p:nvSpPr>
          <p:cNvPr id="10" name="Rectangle 9">
            <a:extLst>
              <a:ext uri="{FF2B5EF4-FFF2-40B4-BE49-F238E27FC236}">
                <a16:creationId xmlns:a16="http://schemas.microsoft.com/office/drawing/2014/main" id="{4F87D981-0713-AD4E-8F6C-CD36E55BC673}"/>
              </a:ext>
            </a:extLst>
          </p:cNvPr>
          <p:cNvSpPr/>
          <p:nvPr userDrawn="1"/>
        </p:nvSpPr>
        <p:spPr>
          <a:xfrm>
            <a:off x="0" y="0"/>
            <a:ext cx="12192000" cy="6858000"/>
          </a:xfrm>
          <a:prstGeom prst="rect">
            <a:avLst/>
          </a:prstGeom>
          <a:gradFill>
            <a:gsLst>
              <a:gs pos="0">
                <a:schemeClr val="tx2">
                  <a:alpha val="50000"/>
                </a:schemeClr>
              </a:gs>
              <a:gs pos="99000">
                <a:schemeClr val="tx2">
                  <a:lumMod val="50000"/>
                  <a:alpha val="6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 name="TextBox 1">
            <a:extLst>
              <a:ext uri="{FF2B5EF4-FFF2-40B4-BE49-F238E27FC236}">
                <a16:creationId xmlns:a16="http://schemas.microsoft.com/office/drawing/2014/main" id="{323E958F-F161-4F47-950A-7C9CBA4B46F9}"/>
              </a:ext>
            </a:extLst>
          </p:cNvPr>
          <p:cNvSpPr txBox="1"/>
          <p:nvPr userDrawn="1"/>
        </p:nvSpPr>
        <p:spPr>
          <a:xfrm>
            <a:off x="8435163" y="-524539"/>
            <a:ext cx="184731" cy="461665"/>
          </a:xfrm>
          <a:prstGeom prst="rect">
            <a:avLst/>
          </a:prstGeom>
          <a:noFill/>
        </p:spPr>
        <p:txBody>
          <a:bodyPr wrap="none" rtlCol="0">
            <a:spAutoFit/>
          </a:bodyPr>
          <a:lstStyle/>
          <a:p>
            <a:endParaRPr lang="en-US" sz="2400"/>
          </a:p>
        </p:txBody>
      </p:sp>
      <p:sp>
        <p:nvSpPr>
          <p:cNvPr id="11" name="Content Placeholder 2">
            <a:extLst>
              <a:ext uri="{FF2B5EF4-FFF2-40B4-BE49-F238E27FC236}">
                <a16:creationId xmlns:a16="http://schemas.microsoft.com/office/drawing/2014/main" id="{37C0F19C-C0E9-C841-B0BC-2C9ABDEC3238}"/>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7" name="Picture 6" descr="A picture containing clipart&#10;&#10;Description automatically generated">
            <a:extLst>
              <a:ext uri="{FF2B5EF4-FFF2-40B4-BE49-F238E27FC236}">
                <a16:creationId xmlns:a16="http://schemas.microsoft.com/office/drawing/2014/main" id="{1B99B3C6-93A0-6D4E-983B-BBD96164639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3" name="Slide Number Placeholder 1">
            <a:extLst>
              <a:ext uri="{FF2B5EF4-FFF2-40B4-BE49-F238E27FC236}">
                <a16:creationId xmlns:a16="http://schemas.microsoft.com/office/drawing/2014/main" id="{1C5EC284-F938-EC73-0EF1-E52DD6B147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184550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78FDAD0-21E9-42D0-8C63-C6563197FC13}" type="datetimeFigureOut">
              <a:rPr lang="en-US" smtClean="0"/>
              <a:t>4/4/2025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4539303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hank you slide - catering">
    <p:spTree>
      <p:nvGrpSpPr>
        <p:cNvPr id="1" name=""/>
        <p:cNvGrpSpPr/>
        <p:nvPr/>
      </p:nvGrpSpPr>
      <p:grpSpPr>
        <a:xfrm>
          <a:off x="0" y="0"/>
          <a:ext cx="0" cy="0"/>
          <a:chOff x="0" y="0"/>
          <a:chExt cx="0" cy="0"/>
        </a:xfrm>
      </p:grpSpPr>
      <p:pic>
        <p:nvPicPr>
          <p:cNvPr id="4" name="Picture 3" descr="A kitchen with a dining table&#10;&#10;Description automatically generated">
            <a:extLst>
              <a:ext uri="{FF2B5EF4-FFF2-40B4-BE49-F238E27FC236}">
                <a16:creationId xmlns:a16="http://schemas.microsoft.com/office/drawing/2014/main" id="{F5F3EED3-0409-0443-9466-D8B5359B999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1999" cy="6857999"/>
          </a:xfrm>
          <a:prstGeom prst="rect">
            <a:avLst/>
          </a:prstGeom>
        </p:spPr>
      </p:pic>
      <p:sp>
        <p:nvSpPr>
          <p:cNvPr id="9" name="Rectangle 8">
            <a:extLst>
              <a:ext uri="{FF2B5EF4-FFF2-40B4-BE49-F238E27FC236}">
                <a16:creationId xmlns:a16="http://schemas.microsoft.com/office/drawing/2014/main" id="{A0BE051F-96F5-1641-817B-2922941E8291}"/>
              </a:ext>
            </a:extLst>
          </p:cNvPr>
          <p:cNvSpPr/>
          <p:nvPr userDrawn="1"/>
        </p:nvSpPr>
        <p:spPr>
          <a:xfrm>
            <a:off x="0" y="0"/>
            <a:ext cx="12192000" cy="6858000"/>
          </a:xfrm>
          <a:prstGeom prst="rect">
            <a:avLst/>
          </a:prstGeom>
          <a:gradFill>
            <a:gsLst>
              <a:gs pos="0">
                <a:schemeClr val="tx2">
                  <a:alpha val="62000"/>
                  <a:lumMod val="0"/>
                </a:schemeClr>
              </a:gs>
              <a:gs pos="99000">
                <a:schemeClr val="tx2">
                  <a:alpha val="19000"/>
                  <a:lumMod val="3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Content Placeholder 2">
            <a:extLst>
              <a:ext uri="{FF2B5EF4-FFF2-40B4-BE49-F238E27FC236}">
                <a16:creationId xmlns:a16="http://schemas.microsoft.com/office/drawing/2014/main" id="{79CA115E-01EC-8F4E-A3E2-4A2152221869}"/>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6" name="Picture 5" descr="A picture containing clipart&#10;&#10;Description automatically generated">
            <a:extLst>
              <a:ext uri="{FF2B5EF4-FFF2-40B4-BE49-F238E27FC236}">
                <a16:creationId xmlns:a16="http://schemas.microsoft.com/office/drawing/2014/main" id="{D2C40685-575D-6E41-8A17-47A38FAABD2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8DED37A9-0F37-ADAA-C21A-5F1209806D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4097879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hank you slide - Exhibi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1BDC31-58CE-E84B-AD6A-DD10A8DD07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25123" cy="6858000"/>
          </a:xfrm>
          <a:prstGeom prst="rect">
            <a:avLst/>
          </a:prstGeom>
        </p:spPr>
      </p:pic>
      <p:pic>
        <p:nvPicPr>
          <p:cNvPr id="4" name="Picture 3" descr="A picture containing person, red, man, sitting&#10;&#10;Description automatically generated">
            <a:extLst>
              <a:ext uri="{FF2B5EF4-FFF2-40B4-BE49-F238E27FC236}">
                <a16:creationId xmlns:a16="http://schemas.microsoft.com/office/drawing/2014/main" id="{FD5C6B04-BF2D-F240-82B3-7F140D2D8FF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0"/>
            <a:ext cx="12225123" cy="6858000"/>
          </a:xfrm>
          <a:prstGeom prst="rect">
            <a:avLst/>
          </a:prstGeom>
        </p:spPr>
      </p:pic>
      <p:sp>
        <p:nvSpPr>
          <p:cNvPr id="10" name="Rectangle 9">
            <a:extLst>
              <a:ext uri="{FF2B5EF4-FFF2-40B4-BE49-F238E27FC236}">
                <a16:creationId xmlns:a16="http://schemas.microsoft.com/office/drawing/2014/main" id="{E26498E2-C5F3-C246-B3A4-52FA213897C4}"/>
              </a:ext>
            </a:extLst>
          </p:cNvPr>
          <p:cNvSpPr/>
          <p:nvPr userDrawn="1"/>
        </p:nvSpPr>
        <p:spPr>
          <a:xfrm>
            <a:off x="0" y="0"/>
            <a:ext cx="12192000" cy="6858000"/>
          </a:xfrm>
          <a:prstGeom prst="rect">
            <a:avLst/>
          </a:prstGeom>
          <a:gradFill>
            <a:gsLst>
              <a:gs pos="0">
                <a:schemeClr val="tx2">
                  <a:alpha val="62000"/>
                  <a:lumMod val="0"/>
                </a:schemeClr>
              </a:gs>
              <a:gs pos="99000">
                <a:schemeClr val="tx2">
                  <a:alpha val="19000"/>
                  <a:lumMod val="3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Content Placeholder 2">
            <a:extLst>
              <a:ext uri="{FF2B5EF4-FFF2-40B4-BE49-F238E27FC236}">
                <a16:creationId xmlns:a16="http://schemas.microsoft.com/office/drawing/2014/main" id="{E29CA9D8-7A1C-9B4B-AB7F-0D1A586C4344}"/>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7" name="Picture 6" descr="A picture containing clipart&#10;&#10;Description automatically generated">
            <a:extLst>
              <a:ext uri="{FF2B5EF4-FFF2-40B4-BE49-F238E27FC236}">
                <a16:creationId xmlns:a16="http://schemas.microsoft.com/office/drawing/2014/main" id="{FC5D8B21-10D9-904D-AE20-C7EB2BC421E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0C2F7E4E-FA83-8F00-5B5E-A7A85028B1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458760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hank you slide - higher e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1B570E5-2BC6-3F49-A13F-F0BA7A86B5F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225123" cy="6858000"/>
          </a:xfrm>
          <a:prstGeom prst="rect">
            <a:avLst/>
          </a:prstGeom>
        </p:spPr>
      </p:pic>
      <p:sp>
        <p:nvSpPr>
          <p:cNvPr id="8" name="Rectangle 7">
            <a:extLst>
              <a:ext uri="{FF2B5EF4-FFF2-40B4-BE49-F238E27FC236}">
                <a16:creationId xmlns:a16="http://schemas.microsoft.com/office/drawing/2014/main" id="{91FDFF2A-43A4-134E-8AD4-600522694A33}"/>
              </a:ext>
            </a:extLst>
          </p:cNvPr>
          <p:cNvSpPr/>
          <p:nvPr userDrawn="1"/>
        </p:nvSpPr>
        <p:spPr>
          <a:xfrm>
            <a:off x="0" y="0"/>
            <a:ext cx="12192000" cy="6858000"/>
          </a:xfrm>
          <a:prstGeom prst="rect">
            <a:avLst/>
          </a:prstGeom>
          <a:gradFill>
            <a:gsLst>
              <a:gs pos="0">
                <a:schemeClr val="tx2">
                  <a:alpha val="62000"/>
                  <a:lumMod val="0"/>
                </a:schemeClr>
              </a:gs>
              <a:gs pos="99000">
                <a:schemeClr val="tx2">
                  <a:alpha val="19000"/>
                  <a:lumMod val="3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0" name="Content Placeholder 2">
            <a:extLst>
              <a:ext uri="{FF2B5EF4-FFF2-40B4-BE49-F238E27FC236}">
                <a16:creationId xmlns:a16="http://schemas.microsoft.com/office/drawing/2014/main" id="{A8AD00FA-435C-5245-8662-E35AF51F3BA0}"/>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6" name="Picture 5" descr="A picture containing clipart&#10;&#10;Description automatically generated">
            <a:extLst>
              <a:ext uri="{FF2B5EF4-FFF2-40B4-BE49-F238E27FC236}">
                <a16:creationId xmlns:a16="http://schemas.microsoft.com/office/drawing/2014/main" id="{4121C9B3-C9E4-DE41-B533-C6302D30C35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5A3F500A-727A-CF1C-0186-79CD7D4118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959872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hank you slide - PAC">
    <p:spTree>
      <p:nvGrpSpPr>
        <p:cNvPr id="1" name=""/>
        <p:cNvGrpSpPr/>
        <p:nvPr/>
      </p:nvGrpSpPr>
      <p:grpSpPr>
        <a:xfrm>
          <a:off x="0" y="0"/>
          <a:ext cx="0" cy="0"/>
          <a:chOff x="0" y="0"/>
          <a:chExt cx="0" cy="0"/>
        </a:xfrm>
      </p:grpSpPr>
      <p:pic>
        <p:nvPicPr>
          <p:cNvPr id="3" name="Picture 2" descr="A picture containing indoor, red, sitting, kitchen&#10;&#10;Description automatically generated">
            <a:extLst>
              <a:ext uri="{FF2B5EF4-FFF2-40B4-BE49-F238E27FC236}">
                <a16:creationId xmlns:a16="http://schemas.microsoft.com/office/drawing/2014/main" id="{6EEBCD84-4FE1-AF43-ABD8-04E6AD5BB44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218812" cy="6857999"/>
          </a:xfrm>
          <a:prstGeom prst="rect">
            <a:avLst/>
          </a:prstGeom>
        </p:spPr>
      </p:pic>
      <p:sp>
        <p:nvSpPr>
          <p:cNvPr id="9" name="Rectangle 8">
            <a:extLst>
              <a:ext uri="{FF2B5EF4-FFF2-40B4-BE49-F238E27FC236}">
                <a16:creationId xmlns:a16="http://schemas.microsoft.com/office/drawing/2014/main" id="{CC3E856D-6D70-694B-8A3B-921EE659CB78}"/>
              </a:ext>
            </a:extLst>
          </p:cNvPr>
          <p:cNvSpPr/>
          <p:nvPr userDrawn="1"/>
        </p:nvSpPr>
        <p:spPr>
          <a:xfrm>
            <a:off x="0" y="0"/>
            <a:ext cx="12192000" cy="6858000"/>
          </a:xfrm>
          <a:prstGeom prst="rect">
            <a:avLst/>
          </a:prstGeom>
          <a:gradFill>
            <a:gsLst>
              <a:gs pos="0">
                <a:schemeClr val="tx2">
                  <a:alpha val="62000"/>
                  <a:lumMod val="0"/>
                </a:schemeClr>
              </a:gs>
              <a:gs pos="99000">
                <a:schemeClr val="tx2">
                  <a:alpha val="19000"/>
                  <a:lumMod val="3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Content Placeholder 2">
            <a:extLst>
              <a:ext uri="{FF2B5EF4-FFF2-40B4-BE49-F238E27FC236}">
                <a16:creationId xmlns:a16="http://schemas.microsoft.com/office/drawing/2014/main" id="{53BBAD18-012A-A640-A86F-4A7113D14441}"/>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6" name="Picture 5" descr="A picture containing clipart&#10;&#10;Description automatically generated">
            <a:extLst>
              <a:ext uri="{FF2B5EF4-FFF2-40B4-BE49-F238E27FC236}">
                <a16:creationId xmlns:a16="http://schemas.microsoft.com/office/drawing/2014/main" id="{998F84CF-FAA1-DE48-9D47-DCD47F37610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274FF640-7BC5-6B2D-36E4-C36C71D959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361534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hank you slide - Gov council">
    <p:spTree>
      <p:nvGrpSpPr>
        <p:cNvPr id="1" name=""/>
        <p:cNvGrpSpPr/>
        <p:nvPr/>
      </p:nvGrpSpPr>
      <p:grpSpPr>
        <a:xfrm>
          <a:off x="0" y="0"/>
          <a:ext cx="0" cy="0"/>
          <a:chOff x="0" y="0"/>
          <a:chExt cx="0" cy="0"/>
        </a:xfrm>
      </p:grpSpPr>
      <p:pic>
        <p:nvPicPr>
          <p:cNvPr id="4" name="Picture 3" descr="An aerial view of a city&#10;&#10;Description automatically generated">
            <a:extLst>
              <a:ext uri="{FF2B5EF4-FFF2-40B4-BE49-F238E27FC236}">
                <a16:creationId xmlns:a16="http://schemas.microsoft.com/office/drawing/2014/main" id="{F0FAEDF5-249B-AB45-9409-86EB403714E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204767" cy="6858000"/>
          </a:xfrm>
          <a:prstGeom prst="rect">
            <a:avLst/>
          </a:prstGeom>
        </p:spPr>
      </p:pic>
      <p:sp>
        <p:nvSpPr>
          <p:cNvPr id="9" name="Rectangle 8">
            <a:extLst>
              <a:ext uri="{FF2B5EF4-FFF2-40B4-BE49-F238E27FC236}">
                <a16:creationId xmlns:a16="http://schemas.microsoft.com/office/drawing/2014/main" id="{CC3E856D-6D70-694B-8A3B-921EE659CB78}"/>
              </a:ext>
            </a:extLst>
          </p:cNvPr>
          <p:cNvSpPr/>
          <p:nvPr userDrawn="1"/>
        </p:nvSpPr>
        <p:spPr>
          <a:xfrm>
            <a:off x="1" y="0"/>
            <a:ext cx="12191999" cy="6858000"/>
          </a:xfrm>
          <a:prstGeom prst="rect">
            <a:avLst/>
          </a:prstGeom>
          <a:gradFill>
            <a:gsLst>
              <a:gs pos="0">
                <a:schemeClr val="tx2">
                  <a:alpha val="62000"/>
                  <a:lumMod val="0"/>
                </a:schemeClr>
              </a:gs>
              <a:gs pos="99000">
                <a:schemeClr val="tx2">
                  <a:alpha val="19000"/>
                  <a:lumMod val="3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Content Placeholder 2">
            <a:extLst>
              <a:ext uri="{FF2B5EF4-FFF2-40B4-BE49-F238E27FC236}">
                <a16:creationId xmlns:a16="http://schemas.microsoft.com/office/drawing/2014/main" id="{4653838C-E216-5643-B913-CC9EE37B5AD3}"/>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6" name="Picture 5" descr="A picture containing clipart&#10;&#10;Description automatically generated">
            <a:extLst>
              <a:ext uri="{FF2B5EF4-FFF2-40B4-BE49-F238E27FC236}">
                <a16:creationId xmlns:a16="http://schemas.microsoft.com/office/drawing/2014/main" id="{3A5AE780-0717-C341-908B-B0CC79EB8A3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8E8699BF-072F-3857-8AB2-85EB70C292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202605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hank you slide - Fairs">
    <p:spTree>
      <p:nvGrpSpPr>
        <p:cNvPr id="1" name=""/>
        <p:cNvGrpSpPr/>
        <p:nvPr/>
      </p:nvGrpSpPr>
      <p:grpSpPr>
        <a:xfrm>
          <a:off x="0" y="0"/>
          <a:ext cx="0" cy="0"/>
          <a:chOff x="0" y="0"/>
          <a:chExt cx="0" cy="0"/>
        </a:xfrm>
      </p:grpSpPr>
      <p:pic>
        <p:nvPicPr>
          <p:cNvPr id="3" name="Picture 2" descr="A picture containing ride, table, sitting, colorful&#10;&#10;Description automatically generated">
            <a:extLst>
              <a:ext uri="{FF2B5EF4-FFF2-40B4-BE49-F238E27FC236}">
                <a16:creationId xmlns:a16="http://schemas.microsoft.com/office/drawing/2014/main" id="{D26E7330-0DC4-1F49-941A-2238E7C1640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6904" cy="6858000"/>
          </a:xfrm>
          <a:prstGeom prst="rect">
            <a:avLst/>
          </a:prstGeom>
        </p:spPr>
      </p:pic>
      <p:sp>
        <p:nvSpPr>
          <p:cNvPr id="9" name="Rectangle 8">
            <a:extLst>
              <a:ext uri="{FF2B5EF4-FFF2-40B4-BE49-F238E27FC236}">
                <a16:creationId xmlns:a16="http://schemas.microsoft.com/office/drawing/2014/main" id="{CC3E856D-6D70-694B-8A3B-921EE659CB78}"/>
              </a:ext>
            </a:extLst>
          </p:cNvPr>
          <p:cNvSpPr/>
          <p:nvPr userDrawn="1"/>
        </p:nvSpPr>
        <p:spPr>
          <a:xfrm>
            <a:off x="2" y="0"/>
            <a:ext cx="12191997" cy="6858000"/>
          </a:xfrm>
          <a:prstGeom prst="rect">
            <a:avLst/>
          </a:prstGeom>
          <a:gradFill>
            <a:gsLst>
              <a:gs pos="0">
                <a:schemeClr val="tx2">
                  <a:alpha val="62000"/>
                  <a:lumMod val="0"/>
                </a:schemeClr>
              </a:gs>
              <a:gs pos="99000">
                <a:schemeClr val="tx2">
                  <a:alpha val="19000"/>
                  <a:lumMod val="3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Content Placeholder 2">
            <a:extLst>
              <a:ext uri="{FF2B5EF4-FFF2-40B4-BE49-F238E27FC236}">
                <a16:creationId xmlns:a16="http://schemas.microsoft.com/office/drawing/2014/main" id="{D2921391-340A-4C48-BE0B-11F10ABB64D9}"/>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pic>
        <p:nvPicPr>
          <p:cNvPr id="6" name="Picture 5" descr="A picture containing clipart&#10;&#10;Description automatically generated">
            <a:extLst>
              <a:ext uri="{FF2B5EF4-FFF2-40B4-BE49-F238E27FC236}">
                <a16:creationId xmlns:a16="http://schemas.microsoft.com/office/drawing/2014/main" id="{2C66558E-D2E0-F44D-8F38-1BC79FBF938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2" name="Slide Number Placeholder 1">
            <a:extLst>
              <a:ext uri="{FF2B5EF4-FFF2-40B4-BE49-F238E27FC236}">
                <a16:creationId xmlns:a16="http://schemas.microsoft.com/office/drawing/2014/main" id="{FC39E027-A6FC-F501-6FA4-91F94ACD8A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3702159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hank you slide - general">
    <p:spTree>
      <p:nvGrpSpPr>
        <p:cNvPr id="1" name=""/>
        <p:cNvGrpSpPr/>
        <p:nvPr/>
      </p:nvGrpSpPr>
      <p:grpSpPr>
        <a:xfrm>
          <a:off x="0" y="0"/>
          <a:ext cx="0" cy="0"/>
          <a:chOff x="0" y="0"/>
          <a:chExt cx="0" cy="0"/>
        </a:xfrm>
      </p:grpSpPr>
      <p:pic>
        <p:nvPicPr>
          <p:cNvPr id="7" name="Picture 6" descr="A blurry image of a stage&#10;&#10;Description automatically generated">
            <a:extLst>
              <a:ext uri="{FF2B5EF4-FFF2-40B4-BE49-F238E27FC236}">
                <a16:creationId xmlns:a16="http://schemas.microsoft.com/office/drawing/2014/main" id="{2D6F6DC7-9A98-4744-938D-707FB47872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A7C2BCEE-E41E-654C-A6EC-95922D743BC0}"/>
              </a:ext>
            </a:extLst>
          </p:cNvPr>
          <p:cNvSpPr/>
          <p:nvPr userDrawn="1"/>
        </p:nvSpPr>
        <p:spPr>
          <a:xfrm>
            <a:off x="0" y="0"/>
            <a:ext cx="12192000" cy="6858000"/>
          </a:xfrm>
          <a:prstGeom prst="rect">
            <a:avLst/>
          </a:prstGeom>
          <a:gradFill>
            <a:gsLst>
              <a:gs pos="0">
                <a:schemeClr val="tx2">
                  <a:alpha val="62000"/>
                  <a:lumMod val="0"/>
                </a:schemeClr>
              </a:gs>
              <a:gs pos="99000">
                <a:schemeClr val="tx2">
                  <a:alpha val="19000"/>
                  <a:lumMod val="3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13" name="Picture 12" descr="A picture containing clipart&#10;&#10;Description automatically generated">
            <a:extLst>
              <a:ext uri="{FF2B5EF4-FFF2-40B4-BE49-F238E27FC236}">
                <a16:creationId xmlns:a16="http://schemas.microsoft.com/office/drawing/2014/main" id="{F4217565-A1B9-B54E-A92D-889C37F960C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2303" y="502237"/>
            <a:ext cx="1516088" cy="239623"/>
          </a:xfrm>
          <a:prstGeom prst="rect">
            <a:avLst/>
          </a:prstGeom>
        </p:spPr>
      </p:pic>
      <p:sp>
        <p:nvSpPr>
          <p:cNvPr id="8" name="Content Placeholder 2">
            <a:extLst>
              <a:ext uri="{FF2B5EF4-FFF2-40B4-BE49-F238E27FC236}">
                <a16:creationId xmlns:a16="http://schemas.microsoft.com/office/drawing/2014/main" id="{07C4FBA2-519C-314B-A308-A452C7B1853E}"/>
              </a:ext>
            </a:extLst>
          </p:cNvPr>
          <p:cNvSpPr>
            <a:spLocks noGrp="1"/>
          </p:cNvSpPr>
          <p:nvPr>
            <p:ph sz="half" idx="10" hasCustomPrompt="1"/>
          </p:nvPr>
        </p:nvSpPr>
        <p:spPr>
          <a:xfrm>
            <a:off x="592303" y="3429000"/>
            <a:ext cx="11599696" cy="620496"/>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chemeClr val="bg1"/>
                </a:solidFill>
                <a:effectLst/>
                <a:latin typeface="Arial" panose="020B0604020202020204" pitchFamily="34" charset="0"/>
                <a:ea typeface="Roboto"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4"/>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4"/>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spTree>
    <p:extLst>
      <p:ext uri="{BB962C8B-B14F-4D97-AF65-F5344CB8AC3E}">
        <p14:creationId xmlns:p14="http://schemas.microsoft.com/office/powerpoint/2010/main" val="1316002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hank you slide - white">
    <p:spTree>
      <p:nvGrpSpPr>
        <p:cNvPr id="1" name=""/>
        <p:cNvGrpSpPr/>
        <p:nvPr/>
      </p:nvGrpSpPr>
      <p:grpSpPr>
        <a:xfrm>
          <a:off x="0" y="0"/>
          <a:ext cx="0" cy="0"/>
          <a:chOff x="0" y="0"/>
          <a:chExt cx="0" cy="0"/>
        </a:xfrm>
      </p:grpSpPr>
      <p:pic>
        <p:nvPicPr>
          <p:cNvPr id="8" name="Picture 7" descr="A picture containing drawing, mug&#10;&#10;Description automatically generated">
            <a:extLst>
              <a:ext uri="{FF2B5EF4-FFF2-40B4-BE49-F238E27FC236}">
                <a16:creationId xmlns:a16="http://schemas.microsoft.com/office/drawing/2014/main" id="{B072DB13-0D3E-1640-8E40-BA123D9FAAA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2303" y="502236"/>
            <a:ext cx="1524008" cy="239624"/>
          </a:xfrm>
          <a:prstGeom prst="rect">
            <a:avLst/>
          </a:prstGeom>
        </p:spPr>
      </p:pic>
      <p:sp>
        <p:nvSpPr>
          <p:cNvPr id="9" name="Content Placeholder 2">
            <a:extLst>
              <a:ext uri="{FF2B5EF4-FFF2-40B4-BE49-F238E27FC236}">
                <a16:creationId xmlns:a16="http://schemas.microsoft.com/office/drawing/2014/main" id="{D9D8A2A1-0669-644E-96ED-BE68CCDA3550}"/>
              </a:ext>
            </a:extLst>
          </p:cNvPr>
          <p:cNvSpPr>
            <a:spLocks noGrp="1"/>
          </p:cNvSpPr>
          <p:nvPr>
            <p:ph sz="half" idx="10" hasCustomPrompt="1"/>
          </p:nvPr>
        </p:nvSpPr>
        <p:spPr>
          <a:xfrm>
            <a:off x="592303" y="3429000"/>
            <a:ext cx="11599696" cy="538587"/>
          </a:xfrm>
          <a:prstGeom prst="rect">
            <a:avLst/>
          </a:prstGeom>
        </p:spPr>
        <p:txBody>
          <a:bodyPr lIns="0" anchor="t"/>
          <a:lstStyle>
            <a:lvl1pPr marL="0" indent="0" algn="l">
              <a:lnSpc>
                <a:spcPts val="4000"/>
              </a:lnSpc>
              <a:spcBef>
                <a:spcPts val="800"/>
              </a:spcBef>
              <a:buFont typeface="Arial" panose="020B0604020202020204" pitchFamily="34" charset="0"/>
              <a:buNone/>
              <a:defRPr sz="4800" b="1" i="0">
                <a:solidFill>
                  <a:srgbClr val="1339B5"/>
                </a:solidFill>
                <a:effectLst/>
                <a:latin typeface="Arial" panose="020B0604020202020204" pitchFamily="34" charset="0"/>
                <a:ea typeface="Roboto Medium" panose="02000000000000000000" pitchFamily="2" charset="0"/>
                <a:cs typeface="Arial" panose="020B0604020202020204" pitchFamily="34" charset="0"/>
              </a:defRPr>
            </a:lvl1pPr>
            <a:lvl2pPr marL="838179" indent="-380990">
              <a:spcBef>
                <a:spcPts val="800"/>
              </a:spcBef>
              <a:buFont typeface="Arial" panose="020B0604020202020204" pitchFamily="34" charset="0"/>
              <a:buChar char="•"/>
              <a:defRPr sz="3200">
                <a:solidFill>
                  <a:schemeClr val="bg1"/>
                </a:solidFill>
                <a:effectLst/>
              </a:defRPr>
            </a:lvl2pPr>
            <a:lvl3pPr marL="1219170" indent="0">
              <a:buFontTx/>
              <a:buNone/>
              <a:defRPr sz="2667">
                <a:solidFill>
                  <a:schemeClr val="bg1"/>
                </a:solidFill>
                <a:effectLst>
                  <a:outerShdw blurRad="50800" dist="38100" dir="2700000" algn="tl" rotWithShape="0">
                    <a:prstClr val="black">
                      <a:alpha val="43000"/>
                    </a:prstClr>
                  </a:outerShdw>
                </a:effectLst>
              </a:defRPr>
            </a:lvl3pPr>
            <a:lvl4pPr marL="2133547" indent="-304792">
              <a:buFontTx/>
              <a:buBlip>
                <a:blip r:embed="rId3"/>
              </a:buBlip>
              <a:defRPr sz="2400">
                <a:solidFill>
                  <a:schemeClr val="bg1"/>
                </a:solidFill>
                <a:effectLst>
                  <a:outerShdw blurRad="50800" dist="38100" dir="2700000" algn="tl" rotWithShape="0">
                    <a:prstClr val="black">
                      <a:alpha val="43000"/>
                    </a:prstClr>
                  </a:outerShdw>
                </a:effectLst>
              </a:defRPr>
            </a:lvl4pPr>
            <a:lvl5pPr marL="2743131" indent="-304792">
              <a:buFontTx/>
              <a:buBlip>
                <a:blip r:embed="rId3"/>
              </a:buBlip>
              <a:defRPr sz="2400">
                <a:solidFill>
                  <a:schemeClr val="bg1"/>
                </a:solidFill>
                <a:effectLst>
                  <a:outerShdw blurRad="50800" dist="38100" dir="2700000" algn="tl" rotWithShape="0">
                    <a:prstClr val="black">
                      <a:alpha val="43000"/>
                    </a:prstClr>
                  </a:outerShdw>
                </a:effectLst>
              </a:defRPr>
            </a:lvl5pPr>
            <a:lvl6pPr>
              <a:defRPr sz="2400"/>
            </a:lvl6pPr>
            <a:lvl7pPr>
              <a:defRPr sz="2400"/>
            </a:lvl7pPr>
            <a:lvl8pPr>
              <a:defRPr sz="2400"/>
            </a:lvl8pPr>
            <a:lvl9pPr>
              <a:defRPr sz="2400"/>
            </a:lvl9pPr>
          </a:lstStyle>
          <a:p>
            <a:pPr lvl="0"/>
            <a:r>
              <a:rPr lang="en-US"/>
              <a:t>Thank you</a:t>
            </a:r>
          </a:p>
        </p:txBody>
      </p:sp>
      <p:sp>
        <p:nvSpPr>
          <p:cNvPr id="2" name="Slide Number Placeholder 1">
            <a:extLst>
              <a:ext uri="{FF2B5EF4-FFF2-40B4-BE49-F238E27FC236}">
                <a16:creationId xmlns:a16="http://schemas.microsoft.com/office/drawing/2014/main" id="{B93D2436-0A72-8B1E-4DFD-146F2284DED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519646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WB 2015 Title">
    <p:spTree>
      <p:nvGrpSpPr>
        <p:cNvPr id="1" name=""/>
        <p:cNvGrpSpPr/>
        <p:nvPr/>
      </p:nvGrpSpPr>
      <p:grpSpPr>
        <a:xfrm>
          <a:off x="0" y="0"/>
          <a:ext cx="0" cy="0"/>
          <a:chOff x="0" y="0"/>
          <a:chExt cx="0" cy="0"/>
        </a:xfrm>
      </p:grpSpPr>
      <p:sp>
        <p:nvSpPr>
          <p:cNvPr id="5" name="Title Placeholder 1"/>
          <p:cNvSpPr>
            <a:spLocks noGrp="1"/>
          </p:cNvSpPr>
          <p:nvPr>
            <p:ph type="title" hasCustomPrompt="1"/>
          </p:nvPr>
        </p:nvSpPr>
        <p:spPr>
          <a:xfrm>
            <a:off x="853180" y="228601"/>
            <a:ext cx="10485641" cy="530321"/>
          </a:xfrm>
          <a:prstGeom prst="rect">
            <a:avLst/>
          </a:prstGeom>
        </p:spPr>
        <p:txBody>
          <a:bodyPr vert="horz" wrap="square" lIns="0" tIns="0" rIns="0" bIns="0" rtlCol="0" anchor="b" anchorCtr="0">
            <a:noAutofit/>
          </a:bodyPr>
          <a:lstStyle>
            <a:lvl1pPr algn="ctr">
              <a:defRPr sz="2000"/>
            </a:lvl1pPr>
          </a:lstStyle>
          <a:p>
            <a:r>
              <a:rPr lang="en-US"/>
              <a:t>Table of Contents</a:t>
            </a:r>
          </a:p>
        </p:txBody>
      </p:sp>
      <p:sp>
        <p:nvSpPr>
          <p:cNvPr id="3" name="Content Placeholder 2"/>
          <p:cNvSpPr>
            <a:spLocks noGrp="1"/>
          </p:cNvSpPr>
          <p:nvPr>
            <p:ph sz="quarter" idx="10" hasCustomPrompt="1"/>
          </p:nvPr>
        </p:nvSpPr>
        <p:spPr>
          <a:xfrm>
            <a:off x="468923" y="1394681"/>
            <a:ext cx="7706295" cy="276999"/>
          </a:xfrm>
        </p:spPr>
        <p:txBody>
          <a:bodyPr/>
          <a:lstStyle>
            <a:lvl1pPr marL="400050" indent="-400050">
              <a:buClr>
                <a:schemeClr val="accent1"/>
              </a:buClr>
              <a:buFont typeface="+mj-lt"/>
              <a:buAutoNum type="romanUcPeriod"/>
              <a:defRPr sz="1800">
                <a:solidFill>
                  <a:schemeClr val="tx2"/>
                </a:solidFill>
              </a:defRPr>
            </a:lvl1pPr>
          </a:lstStyle>
          <a:p>
            <a:pPr lvl="0"/>
            <a:r>
              <a:rPr lang="en-US"/>
              <a:t>[title]</a:t>
            </a:r>
          </a:p>
        </p:txBody>
      </p:sp>
      <p:sp>
        <p:nvSpPr>
          <p:cNvPr id="4" name="TextBox 3"/>
          <p:cNvSpPr txBox="1"/>
          <p:nvPr userDrawn="1"/>
        </p:nvSpPr>
        <p:spPr>
          <a:xfrm>
            <a:off x="11658540" y="6548902"/>
            <a:ext cx="144681" cy="138499"/>
          </a:xfrm>
          <a:prstGeom prst="rect">
            <a:avLst/>
          </a:prstGeom>
          <a:noFill/>
        </p:spPr>
        <p:txBody>
          <a:bodyPr wrap="none" lIns="0" tIns="0" rIns="0" bIns="0" rtlCol="0">
            <a:spAutoFit/>
          </a:bodyPr>
          <a:lstStyle>
            <a:defPPr>
              <a:defRPr lang="en-US"/>
            </a:defPPr>
            <a:lvl1pPr indent="0">
              <a:buFont typeface="Arial" pitchFamily="34" charset="0"/>
              <a:buNone/>
              <a:defRPr sz="10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lvl="0"/>
            <a:fld id="{790FC2AF-B194-488D-8ACC-F2E58C812CDE}" type="slidenum">
              <a:rPr lang="en-US" sz="900" smtClean="0">
                <a:solidFill>
                  <a:schemeClr val="tx1"/>
                </a:solidFill>
                <a:latin typeface="Roboto" panose="02000000000000000000" pitchFamily="2" charset="0"/>
                <a:ea typeface="Roboto" panose="02000000000000000000" pitchFamily="2" charset="0"/>
              </a:rPr>
              <a:pPr lvl="0"/>
              <a:t>‹#›</a:t>
            </a:fld>
            <a:endParaRPr lang="en-US" sz="900">
              <a:solidFill>
                <a:schemeClr val="tx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51573510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userDrawn="1">
  <p:cSld name="Header Template 3">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E87F0659-D1F3-6C44-BC31-EF13369E73EB}"/>
              </a:ext>
            </a:extLst>
          </p:cNvPr>
          <p:cNvSpPr/>
          <p:nvPr userDrawn="1"/>
        </p:nvSpPr>
        <p:spPr>
          <a:xfrm rot="5400000">
            <a:off x="2667000" y="-2667000"/>
            <a:ext cx="6858000" cy="12192000"/>
          </a:xfrm>
          <a:prstGeom prst="rtTriangle">
            <a:avLst/>
          </a:prstGeom>
          <a:solidFill>
            <a:srgbClr val="F2F4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7" name="Graphic 6">
            <a:extLst>
              <a:ext uri="{FF2B5EF4-FFF2-40B4-BE49-F238E27FC236}">
                <a16:creationId xmlns:a16="http://schemas.microsoft.com/office/drawing/2014/main" id="{A515922A-4A3A-4831-9029-750DD0E2D24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82823" y="280607"/>
            <a:ext cx="237852" cy="347472"/>
          </a:xfrm>
          <a:prstGeom prst="rect">
            <a:avLst/>
          </a:prstGeom>
        </p:spPr>
      </p:pic>
      <p:sp>
        <p:nvSpPr>
          <p:cNvPr id="10" name="Content Placeholder 2">
            <a:extLst>
              <a:ext uri="{FF2B5EF4-FFF2-40B4-BE49-F238E27FC236}">
                <a16:creationId xmlns:a16="http://schemas.microsoft.com/office/drawing/2014/main" id="{DBA5A3B7-B9CA-6D48-8D5F-4077C275AE0D}"/>
              </a:ext>
            </a:extLst>
          </p:cNvPr>
          <p:cNvSpPr>
            <a:spLocks noGrp="1"/>
          </p:cNvSpPr>
          <p:nvPr>
            <p:ph idx="1" hasCustomPrompt="1"/>
          </p:nvPr>
        </p:nvSpPr>
        <p:spPr>
          <a:xfrm>
            <a:off x="365760" y="1219201"/>
            <a:ext cx="11521440" cy="4766923"/>
          </a:xfrm>
        </p:spPr>
        <p:txBody>
          <a:bodyPr lIns="9144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2A2E9EE3-318B-B84B-A9BA-1AFEAAA51137}"/>
              </a:ext>
            </a:extLst>
          </p:cNvPr>
          <p:cNvSpPr>
            <a:spLocks noGrp="1"/>
          </p:cNvSpPr>
          <p:nvPr>
            <p:ph type="title"/>
          </p:nvPr>
        </p:nvSpPr>
        <p:spPr>
          <a:xfrm>
            <a:off x="365760" y="198874"/>
            <a:ext cx="11521440" cy="638175"/>
          </a:xfrm>
        </p:spPr>
        <p:txBody>
          <a:bodyPr lIns="91440" anchor="t">
            <a:noAutofit/>
          </a:bodyPr>
          <a:lstStyle>
            <a:lvl1pPr>
              <a:defRPr sz="3600" b="1" i="0">
                <a:solidFill>
                  <a:schemeClr val="tx1"/>
                </a:solidFill>
                <a:latin typeface="Roboto" panose="02000000000000000000" pitchFamily="2" charset="0"/>
                <a:ea typeface="Roboto" panose="02000000000000000000" pitchFamily="2" charset="0"/>
              </a:defRPr>
            </a:lvl1pPr>
          </a:lstStyle>
          <a:p>
            <a:r>
              <a:rPr lang="en-US"/>
              <a:t>Click to edit Master title style</a:t>
            </a:r>
          </a:p>
        </p:txBody>
      </p:sp>
      <p:sp>
        <p:nvSpPr>
          <p:cNvPr id="13" name="Text Placeholder 10">
            <a:extLst>
              <a:ext uri="{FF2B5EF4-FFF2-40B4-BE49-F238E27FC236}">
                <a16:creationId xmlns:a16="http://schemas.microsoft.com/office/drawing/2014/main" id="{A54830FE-A4D5-694E-BFF2-73C49640FFF8}"/>
              </a:ext>
            </a:extLst>
          </p:cNvPr>
          <p:cNvSpPr>
            <a:spLocks noGrp="1"/>
          </p:cNvSpPr>
          <p:nvPr>
            <p:ph type="body" sz="quarter" idx="10" hasCustomPrompt="1"/>
          </p:nvPr>
        </p:nvSpPr>
        <p:spPr>
          <a:xfrm>
            <a:off x="389205" y="704269"/>
            <a:ext cx="11497995" cy="366712"/>
          </a:xfrm>
        </p:spPr>
        <p:txBody>
          <a:bodyPr lIns="91440" tIns="91440" rIns="91440" bIns="91440" anchor="ctr" anchorCtr="0">
            <a:noAutofit/>
          </a:bodyPr>
          <a:lstStyle>
            <a:lvl1pPr marL="0" indent="0">
              <a:buNone/>
              <a:defRPr sz="1800">
                <a:solidFill>
                  <a:schemeClr val="tx1">
                    <a:lumMod val="50000"/>
                    <a:lumOff val="50000"/>
                  </a:schemeClr>
                </a:solidFill>
                <a:latin typeface="Roboto" panose="02000000000000000000" pitchFamily="2" charset="0"/>
                <a:ea typeface="Roboto" panose="02000000000000000000" pitchFamily="2" charset="0"/>
              </a:defRPr>
            </a:lvl1pPr>
          </a:lstStyle>
          <a:p>
            <a:pPr lvl="0"/>
            <a:r>
              <a:rPr lang="en-US"/>
              <a:t>Edit Master text styles</a:t>
            </a:r>
          </a:p>
        </p:txBody>
      </p:sp>
    </p:spTree>
    <p:extLst>
      <p:ext uri="{BB962C8B-B14F-4D97-AF65-F5344CB8AC3E}">
        <p14:creationId xmlns:p14="http://schemas.microsoft.com/office/powerpoint/2010/main" val="2888618973"/>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78FDAD0-21E9-42D0-8C63-C6563197FC13}" type="datetimeFigureOut">
              <a:rPr lang="en-US" smtClean="0"/>
              <a:t>4/4/2025</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250603397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userDrawn="1">
  <p:cSld name="Empty White Slide">
    <p:bg>
      <p:bgRef idx="1001">
        <a:schemeClr val="bg1"/>
      </p:bgRef>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4FAE987C-1EC8-4BFC-9DC3-648DBC04C691}"/>
              </a:ext>
            </a:extLst>
          </p:cNvPr>
          <p:cNvGraphicFramePr>
            <a:graphicFrameLocks noChangeAspect="1"/>
          </p:cNvGraphicFramePr>
          <p:nvPr userDrawn="1">
            <p:custDataLst>
              <p:tags r:id="rId1"/>
            </p:custDataLst>
            <p:extLst>
              <p:ext uri="{D42A27DB-BD31-4B8C-83A1-F6EECF244321}">
                <p14:modId xmlns:p14="http://schemas.microsoft.com/office/powerpoint/2010/main" val="4034139275"/>
              </p:ext>
            </p:ext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name="think-cell Slide" r:id="rId3" imgW="371" imgH="371" progId="TCLayout.ActiveDocument.1">
                  <p:embed/>
                </p:oleObj>
              </mc:Choice>
              <mc:Fallback>
                <p:oleObj name="think-cell Slide" r:id="rId3" imgW="371" imgH="371" progId="TCLayout.ActiveDocument.1">
                  <p:embed/>
                  <p:pic>
                    <p:nvPicPr>
                      <p:cNvPr id="2" name="Object 1" hidden="1">
                        <a:extLst>
                          <a:ext uri="{FF2B5EF4-FFF2-40B4-BE49-F238E27FC236}">
                            <a16:creationId xmlns:a16="http://schemas.microsoft.com/office/drawing/2014/main" id="{4FAE987C-1EC8-4BFC-9DC3-648DBC04C691}"/>
                          </a:ext>
                        </a:extLst>
                      </p:cNvPr>
                      <p:cNvPicPr/>
                      <p:nvPr/>
                    </p:nvPicPr>
                    <p:blipFill>
                      <a:blip r:embed="rId4"/>
                      <a:stretch>
                        <a:fillRect/>
                      </a:stretch>
                    </p:blipFill>
                    <p:spPr>
                      <a:xfrm>
                        <a:off x="2119" y="1589"/>
                        <a:ext cx="2116" cy="1587"/>
                      </a:xfrm>
                      <a:prstGeom prst="rect">
                        <a:avLst/>
                      </a:prstGeom>
                    </p:spPr>
                  </p:pic>
                </p:oleObj>
              </mc:Fallback>
            </mc:AlternateContent>
          </a:graphicData>
        </a:graphic>
      </p:graphicFrame>
      <p:sp>
        <p:nvSpPr>
          <p:cNvPr id="7" name="Slide Number Placeholder 8"/>
          <p:cNvSpPr>
            <a:spLocks noGrp="1"/>
          </p:cNvSpPr>
          <p:nvPr>
            <p:ph type="sldNum" sz="quarter" idx="12"/>
          </p:nvPr>
        </p:nvSpPr>
        <p:spPr>
          <a:xfrm>
            <a:off x="9103360" y="6356352"/>
            <a:ext cx="2250441" cy="289547"/>
          </a:xfrm>
        </p:spPr>
        <p:txBody>
          <a:bodyPr/>
          <a:lstStyle>
            <a:lvl1pPr>
              <a:defRPr>
                <a:solidFill>
                  <a:schemeClr val="tx1"/>
                </a:solidFill>
              </a:defRPr>
            </a:lvl1pPr>
          </a:lstStyle>
          <a:p>
            <a:fld id="{C0514C6D-8B6F-5740-B460-A8B150384214}" type="slidenum">
              <a:rPr lang="en-US" smtClean="0"/>
              <a:pPr/>
              <a:t>‹#›</a:t>
            </a:fld>
            <a:endParaRPr lang="en-US"/>
          </a:p>
        </p:txBody>
      </p:sp>
      <p:sp>
        <p:nvSpPr>
          <p:cNvPr id="9" name="Rectangle 8">
            <a:extLst>
              <a:ext uri="{FF2B5EF4-FFF2-40B4-BE49-F238E27FC236}">
                <a16:creationId xmlns:a16="http://schemas.microsoft.com/office/drawing/2014/main" id="{CBA59B40-6ADC-4795-A741-BBF383714606}"/>
              </a:ext>
            </a:extLst>
          </p:cNvPr>
          <p:cNvSpPr/>
          <p:nvPr userDrawn="1"/>
        </p:nvSpPr>
        <p:spPr>
          <a:xfrm>
            <a:off x="609600" y="908595"/>
            <a:ext cx="10972800" cy="182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itle Placeholder 1">
            <a:extLst>
              <a:ext uri="{FF2B5EF4-FFF2-40B4-BE49-F238E27FC236}">
                <a16:creationId xmlns:a16="http://schemas.microsoft.com/office/drawing/2014/main" id="{ABFCB639-56B9-41C3-AED5-08922DB8B89D}"/>
              </a:ext>
            </a:extLst>
          </p:cNvPr>
          <p:cNvSpPr>
            <a:spLocks noGrp="1"/>
          </p:cNvSpPr>
          <p:nvPr>
            <p:ph type="title"/>
          </p:nvPr>
        </p:nvSpPr>
        <p:spPr>
          <a:xfrm>
            <a:off x="609602" y="339245"/>
            <a:ext cx="8265159" cy="373167"/>
          </a:xfrm>
          <a:prstGeom prst="rect">
            <a:avLst/>
          </a:prstGeom>
        </p:spPr>
        <p:txBody>
          <a:bodyPr vert="horz" lIns="91440" tIns="45720" rIns="91440" bIns="45720" rtlCol="0" anchor="ctr">
            <a:noAutofit/>
          </a:bodyPr>
          <a:lstStyle/>
          <a:p>
            <a:r>
              <a:rPr lang="en-US"/>
              <a:t>Click to edit Master title style</a:t>
            </a:r>
          </a:p>
        </p:txBody>
      </p:sp>
      <p:sp>
        <p:nvSpPr>
          <p:cNvPr id="11" name="TextBox 10">
            <a:extLst>
              <a:ext uri="{FF2B5EF4-FFF2-40B4-BE49-F238E27FC236}">
                <a16:creationId xmlns:a16="http://schemas.microsoft.com/office/drawing/2014/main" id="{C7BA1E05-289D-4153-B60E-46154973BC80}"/>
              </a:ext>
            </a:extLst>
          </p:cNvPr>
          <p:cNvSpPr txBox="1"/>
          <p:nvPr userDrawn="1"/>
        </p:nvSpPr>
        <p:spPr>
          <a:xfrm>
            <a:off x="9103358" y="6445843"/>
            <a:ext cx="1810177" cy="200055"/>
          </a:xfrm>
          <a:prstGeom prst="rect">
            <a:avLst/>
          </a:prstGeom>
          <a:noFill/>
        </p:spPr>
        <p:txBody>
          <a:bodyPr wrap="square" rtlCol="0">
            <a:spAutoFit/>
          </a:bodyPr>
          <a:lstStyle/>
          <a:p>
            <a:pPr algn="r"/>
            <a:r>
              <a:rPr lang="en-US" sz="700" b="0" i="0" baseline="0">
                <a:latin typeface="Proxima Nova Light" charset="0"/>
                <a:ea typeface="Proxima Nova Light" charset="0"/>
                <a:cs typeface="Proxima Nova Light" charset="0"/>
              </a:rPr>
              <a:t>Proprietary &amp; Confidential</a:t>
            </a:r>
          </a:p>
        </p:txBody>
      </p:sp>
    </p:spTree>
    <p:extLst>
      <p:ext uri="{BB962C8B-B14F-4D97-AF65-F5344CB8AC3E}">
        <p14:creationId xmlns:p14="http://schemas.microsoft.com/office/powerpoint/2010/main" val="6263202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6" name="Content Placeholder 2"/>
          <p:cNvSpPr>
            <a:spLocks noGrp="1"/>
          </p:cNvSpPr>
          <p:nvPr>
            <p:ph idx="1"/>
          </p:nvPr>
        </p:nvSpPr>
        <p:spPr>
          <a:xfrm>
            <a:off x="792480" y="1341120"/>
            <a:ext cx="10611283" cy="5084016"/>
          </a:xfrm>
        </p:spPr>
        <p:txBody>
          <a:bodyPr lIns="91440" tIns="91440" rIns="91440" bIns="91440"/>
          <a:lstStyle>
            <a:lvl1pPr>
              <a:lnSpc>
                <a:spcPct val="100000"/>
              </a:lnSpc>
              <a:spcBef>
                <a:spcPts val="600"/>
              </a:spcBef>
              <a:spcAft>
                <a:spcPts val="600"/>
              </a:spcAft>
              <a:buClr>
                <a:schemeClr val="tx1">
                  <a:lumMod val="75000"/>
                </a:schemeClr>
              </a:buClr>
              <a:defRPr spc="-30">
                <a:solidFill>
                  <a:srgbClr val="515151"/>
                </a:solidFill>
              </a:defRPr>
            </a:lvl1pPr>
            <a:lvl2pPr>
              <a:lnSpc>
                <a:spcPct val="100000"/>
              </a:lnSpc>
              <a:spcBef>
                <a:spcPts val="600"/>
              </a:spcBef>
              <a:spcAft>
                <a:spcPts val="600"/>
              </a:spcAft>
              <a:buClr>
                <a:schemeClr val="tx1">
                  <a:lumMod val="75000"/>
                </a:schemeClr>
              </a:buClr>
              <a:defRPr spc="-30">
                <a:solidFill>
                  <a:srgbClr val="515151"/>
                </a:solidFill>
              </a:defRPr>
            </a:lvl2pPr>
            <a:lvl3pPr>
              <a:lnSpc>
                <a:spcPct val="100000"/>
              </a:lnSpc>
              <a:spcBef>
                <a:spcPts val="600"/>
              </a:spcBef>
              <a:spcAft>
                <a:spcPts val="600"/>
              </a:spcAft>
              <a:buClr>
                <a:schemeClr val="tx1">
                  <a:lumMod val="75000"/>
                </a:schemeClr>
              </a:buClr>
              <a:defRPr sz="1800" spc="-30">
                <a:solidFill>
                  <a:srgbClr val="515151"/>
                </a:solidFill>
              </a:defRPr>
            </a:lvl3pPr>
            <a:lvl4pPr>
              <a:lnSpc>
                <a:spcPct val="100000"/>
              </a:lnSpc>
              <a:spcBef>
                <a:spcPts val="600"/>
              </a:spcBef>
              <a:spcAft>
                <a:spcPts val="600"/>
              </a:spcAft>
              <a:buClr>
                <a:schemeClr val="tx1">
                  <a:lumMod val="75000"/>
                </a:schemeClr>
              </a:buClr>
              <a:defRPr sz="1600" spc="-30">
                <a:solidFill>
                  <a:srgbClr val="515151"/>
                </a:solidFill>
              </a:defRPr>
            </a:lvl4pPr>
            <a:lvl5pPr>
              <a:lnSpc>
                <a:spcPct val="100000"/>
              </a:lnSpc>
              <a:spcBef>
                <a:spcPts val="600"/>
              </a:spcBef>
              <a:spcAft>
                <a:spcPts val="600"/>
              </a:spcAft>
              <a:buClr>
                <a:schemeClr val="tx1">
                  <a:lumMod val="75000"/>
                </a:schemeClr>
              </a:buClr>
              <a:defRPr sz="1400" spc="-30">
                <a:solidFill>
                  <a:srgbClr val="51515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Placeholder 1"/>
          <p:cNvSpPr>
            <a:spLocks noGrp="1"/>
          </p:cNvSpPr>
          <p:nvPr>
            <p:ph type="title"/>
          </p:nvPr>
        </p:nvSpPr>
        <p:spPr>
          <a:xfrm>
            <a:off x="792480" y="384050"/>
            <a:ext cx="10594848" cy="699516"/>
          </a:xfrm>
          <a:prstGeom prst="rect">
            <a:avLst/>
          </a:prstGeom>
        </p:spPr>
        <p:txBody>
          <a:bodyPr vert="horz" lIns="91440" tIns="91440" rIns="91440" bIns="91440" rtlCol="0" anchor="t" anchorCtr="0">
            <a:noAutofit/>
          </a:bodyPr>
          <a:lstStyle>
            <a:lvl1pPr>
              <a:defRPr sz="3200">
                <a:solidFill>
                  <a:srgbClr val="515151"/>
                </a:solidFill>
              </a:defRPr>
            </a:lvl1pPr>
          </a:lstStyle>
          <a:p>
            <a:r>
              <a:rPr lang="en-US"/>
              <a:t>Click to edit Master title style</a:t>
            </a:r>
          </a:p>
        </p:txBody>
      </p:sp>
    </p:spTree>
    <p:extLst>
      <p:ext uri="{BB962C8B-B14F-4D97-AF65-F5344CB8AC3E}">
        <p14:creationId xmlns:p14="http://schemas.microsoft.com/office/powerpoint/2010/main" val="5959877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78FDAD0-21E9-42D0-8C63-C6563197FC13}" type="datetimeFigureOut">
              <a:rPr lang="en-US" smtClean="0"/>
              <a:t>4/4/2025</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30511946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19" Type="http://schemas.openxmlformats.org/officeDocument/2006/relationships/image" Target="../media/image1.png"/><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3.xml"/><Relationship Id="rId18" Type="http://schemas.openxmlformats.org/officeDocument/2006/relationships/slideLayout" Target="../slideLayouts/slideLayout38.xml"/><Relationship Id="rId26" Type="http://schemas.openxmlformats.org/officeDocument/2006/relationships/slideLayout" Target="../slideLayouts/slideLayout46.xml"/><Relationship Id="rId39" Type="http://schemas.openxmlformats.org/officeDocument/2006/relationships/slideLayout" Target="../slideLayouts/slideLayout59.xml"/><Relationship Id="rId21" Type="http://schemas.openxmlformats.org/officeDocument/2006/relationships/slideLayout" Target="../slideLayouts/slideLayout41.xml"/><Relationship Id="rId34" Type="http://schemas.openxmlformats.org/officeDocument/2006/relationships/slideLayout" Target="../slideLayouts/slideLayout54.xml"/><Relationship Id="rId42" Type="http://schemas.openxmlformats.org/officeDocument/2006/relationships/slideLayout" Target="../slideLayouts/slideLayout62.xml"/><Relationship Id="rId47" Type="http://schemas.openxmlformats.org/officeDocument/2006/relationships/slideLayout" Target="../slideLayouts/slideLayout67.xml"/><Relationship Id="rId50" Type="http://schemas.openxmlformats.org/officeDocument/2006/relationships/slideLayout" Target="../slideLayouts/slideLayout70.xml"/><Relationship Id="rId55" Type="http://schemas.openxmlformats.org/officeDocument/2006/relationships/slideLayout" Target="../slideLayouts/slideLayout75.xml"/><Relationship Id="rId63" Type="http://schemas.openxmlformats.org/officeDocument/2006/relationships/image" Target="../media/image2.png"/><Relationship Id="rId7" Type="http://schemas.openxmlformats.org/officeDocument/2006/relationships/slideLayout" Target="../slideLayouts/slideLayout2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9" Type="http://schemas.openxmlformats.org/officeDocument/2006/relationships/slideLayout" Target="../slideLayouts/slideLayout49.xml"/><Relationship Id="rId11" Type="http://schemas.openxmlformats.org/officeDocument/2006/relationships/slideLayout" Target="../slideLayouts/slideLayout31.xml"/><Relationship Id="rId24" Type="http://schemas.openxmlformats.org/officeDocument/2006/relationships/slideLayout" Target="../slideLayouts/slideLayout44.xml"/><Relationship Id="rId32" Type="http://schemas.openxmlformats.org/officeDocument/2006/relationships/slideLayout" Target="../slideLayouts/slideLayout52.xml"/><Relationship Id="rId37" Type="http://schemas.openxmlformats.org/officeDocument/2006/relationships/slideLayout" Target="../slideLayouts/slideLayout57.xml"/><Relationship Id="rId40" Type="http://schemas.openxmlformats.org/officeDocument/2006/relationships/slideLayout" Target="../slideLayouts/slideLayout60.xml"/><Relationship Id="rId45" Type="http://schemas.openxmlformats.org/officeDocument/2006/relationships/slideLayout" Target="../slideLayouts/slideLayout65.xml"/><Relationship Id="rId53" Type="http://schemas.openxmlformats.org/officeDocument/2006/relationships/slideLayout" Target="../slideLayouts/slideLayout73.xml"/><Relationship Id="rId58" Type="http://schemas.openxmlformats.org/officeDocument/2006/relationships/slideLayout" Target="../slideLayouts/slideLayout78.xml"/><Relationship Id="rId5" Type="http://schemas.openxmlformats.org/officeDocument/2006/relationships/slideLayout" Target="../slideLayouts/slideLayout25.xml"/><Relationship Id="rId61" Type="http://schemas.openxmlformats.org/officeDocument/2006/relationships/slideLayout" Target="../slideLayouts/slideLayout81.xml"/><Relationship Id="rId19" Type="http://schemas.openxmlformats.org/officeDocument/2006/relationships/slideLayout" Target="../slideLayouts/slideLayout39.xml"/><Relationship Id="rId14" Type="http://schemas.openxmlformats.org/officeDocument/2006/relationships/slideLayout" Target="../slideLayouts/slideLayout34.xml"/><Relationship Id="rId22" Type="http://schemas.openxmlformats.org/officeDocument/2006/relationships/slideLayout" Target="../slideLayouts/slideLayout42.xml"/><Relationship Id="rId27" Type="http://schemas.openxmlformats.org/officeDocument/2006/relationships/slideLayout" Target="../slideLayouts/slideLayout47.xml"/><Relationship Id="rId30" Type="http://schemas.openxmlformats.org/officeDocument/2006/relationships/slideLayout" Target="../slideLayouts/slideLayout50.xml"/><Relationship Id="rId35" Type="http://schemas.openxmlformats.org/officeDocument/2006/relationships/slideLayout" Target="../slideLayouts/slideLayout55.xml"/><Relationship Id="rId43" Type="http://schemas.openxmlformats.org/officeDocument/2006/relationships/slideLayout" Target="../slideLayouts/slideLayout63.xml"/><Relationship Id="rId48" Type="http://schemas.openxmlformats.org/officeDocument/2006/relationships/slideLayout" Target="../slideLayouts/slideLayout68.xml"/><Relationship Id="rId56" Type="http://schemas.openxmlformats.org/officeDocument/2006/relationships/slideLayout" Target="../slideLayouts/slideLayout76.xml"/><Relationship Id="rId8" Type="http://schemas.openxmlformats.org/officeDocument/2006/relationships/slideLayout" Target="../slideLayouts/slideLayout28.xml"/><Relationship Id="rId51" Type="http://schemas.openxmlformats.org/officeDocument/2006/relationships/slideLayout" Target="../slideLayouts/slideLayout71.xml"/><Relationship Id="rId3" Type="http://schemas.openxmlformats.org/officeDocument/2006/relationships/slideLayout" Target="../slideLayouts/slideLayout23.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5" Type="http://schemas.openxmlformats.org/officeDocument/2006/relationships/slideLayout" Target="../slideLayouts/slideLayout45.xml"/><Relationship Id="rId33" Type="http://schemas.openxmlformats.org/officeDocument/2006/relationships/slideLayout" Target="../slideLayouts/slideLayout53.xml"/><Relationship Id="rId38" Type="http://schemas.openxmlformats.org/officeDocument/2006/relationships/slideLayout" Target="../slideLayouts/slideLayout58.xml"/><Relationship Id="rId46" Type="http://schemas.openxmlformats.org/officeDocument/2006/relationships/slideLayout" Target="../slideLayouts/slideLayout66.xml"/><Relationship Id="rId59" Type="http://schemas.openxmlformats.org/officeDocument/2006/relationships/slideLayout" Target="../slideLayouts/slideLayout79.xml"/><Relationship Id="rId20" Type="http://schemas.openxmlformats.org/officeDocument/2006/relationships/slideLayout" Target="../slideLayouts/slideLayout40.xml"/><Relationship Id="rId41" Type="http://schemas.openxmlformats.org/officeDocument/2006/relationships/slideLayout" Target="../slideLayouts/slideLayout61.xml"/><Relationship Id="rId54" Type="http://schemas.openxmlformats.org/officeDocument/2006/relationships/slideLayout" Target="../slideLayouts/slideLayout74.xml"/><Relationship Id="rId62" Type="http://schemas.openxmlformats.org/officeDocument/2006/relationships/theme" Target="../theme/theme3.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5" Type="http://schemas.openxmlformats.org/officeDocument/2006/relationships/slideLayout" Target="../slideLayouts/slideLayout35.xml"/><Relationship Id="rId23" Type="http://schemas.openxmlformats.org/officeDocument/2006/relationships/slideLayout" Target="../slideLayouts/slideLayout43.xml"/><Relationship Id="rId28" Type="http://schemas.openxmlformats.org/officeDocument/2006/relationships/slideLayout" Target="../slideLayouts/slideLayout48.xml"/><Relationship Id="rId36" Type="http://schemas.openxmlformats.org/officeDocument/2006/relationships/slideLayout" Target="../slideLayouts/slideLayout56.xml"/><Relationship Id="rId49" Type="http://schemas.openxmlformats.org/officeDocument/2006/relationships/slideLayout" Target="../slideLayouts/slideLayout69.xml"/><Relationship Id="rId57" Type="http://schemas.openxmlformats.org/officeDocument/2006/relationships/slideLayout" Target="../slideLayouts/slideLayout77.xml"/><Relationship Id="rId10" Type="http://schemas.openxmlformats.org/officeDocument/2006/relationships/slideLayout" Target="../slideLayouts/slideLayout30.xml"/><Relationship Id="rId31" Type="http://schemas.openxmlformats.org/officeDocument/2006/relationships/slideLayout" Target="../slideLayouts/slideLayout51.xml"/><Relationship Id="rId44" Type="http://schemas.openxmlformats.org/officeDocument/2006/relationships/slideLayout" Target="../slideLayouts/slideLayout64.xml"/><Relationship Id="rId52" Type="http://schemas.openxmlformats.org/officeDocument/2006/relationships/slideLayout" Target="../slideLayouts/slideLayout72.xml"/><Relationship Id="rId60" Type="http://schemas.openxmlformats.org/officeDocument/2006/relationships/slideLayout" Target="../slideLayouts/slideLayout8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90B616-241D-4DFE-BC2F-C001ED77E825}"/>
              </a:ext>
            </a:extLst>
          </p:cNvPr>
          <p:cNvSpPr>
            <a:spLocks noGrp="1"/>
          </p:cNvSpPr>
          <p:nvPr>
            <p:ph type="title"/>
          </p:nvPr>
        </p:nvSpPr>
        <p:spPr>
          <a:xfrm>
            <a:off x="230124" y="457200"/>
            <a:ext cx="11731752" cy="630936"/>
          </a:xfrm>
          <a:prstGeom prst="rect">
            <a:avLst/>
          </a:prstGeom>
        </p:spPr>
        <p:txBody>
          <a:bodyPr vert="horz" lIns="91440" tIns="45720" rIns="91440" bIns="45720" rtlCol="0" anchor="t" anchorCtr="0">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8AE909E-CC4A-4E51-BC02-B893225D2B31}"/>
              </a:ext>
            </a:extLst>
          </p:cNvPr>
          <p:cNvSpPr>
            <a:spLocks noGrp="1"/>
          </p:cNvSpPr>
          <p:nvPr>
            <p:ph type="body" idx="1"/>
          </p:nvPr>
        </p:nvSpPr>
        <p:spPr>
          <a:xfrm>
            <a:off x="230124" y="1825625"/>
            <a:ext cx="11731752"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43B6EE4-1695-4DD6-9758-84FFE963D6AE}"/>
              </a:ext>
            </a:extLst>
          </p:cNvPr>
          <p:cNvSpPr>
            <a:spLocks noGrp="1"/>
          </p:cNvSpPr>
          <p:nvPr>
            <p:ph type="dt" sz="half" idx="2"/>
          </p:nvPr>
        </p:nvSpPr>
        <p:spPr>
          <a:xfrm>
            <a:off x="230124"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8FDAD0-21E9-42D0-8C63-C6563197FC13}" type="datetimeFigureOut">
              <a:rPr lang="en-US" smtClean="0"/>
              <a:t>4/4/2025</a:t>
            </a:fld>
            <a:endParaRPr lang="en-US"/>
          </a:p>
        </p:txBody>
      </p:sp>
      <p:sp>
        <p:nvSpPr>
          <p:cNvPr id="5" name="Footer Placeholder 4">
            <a:extLst>
              <a:ext uri="{FF2B5EF4-FFF2-40B4-BE49-F238E27FC236}">
                <a16:creationId xmlns:a16="http://schemas.microsoft.com/office/drawing/2014/main" id="{7B43250D-A8F9-4682-AD84-FD37BCAA6297}"/>
              </a:ext>
            </a:extLst>
          </p:cNvPr>
          <p:cNvSpPr>
            <a:spLocks noGrp="1"/>
          </p:cNvSpPr>
          <p:nvPr>
            <p:ph type="ftr" sz="quarter" idx="3"/>
          </p:nvPr>
        </p:nvSpPr>
        <p:spPr>
          <a:xfrm>
            <a:off x="3129280" y="6356350"/>
            <a:ext cx="593344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C5E1A788-841D-41AB-A983-152B6532F723}"/>
              </a:ext>
            </a:extLst>
          </p:cNvPr>
          <p:cNvSpPr>
            <a:spLocks noGrp="1"/>
          </p:cNvSpPr>
          <p:nvPr>
            <p:ph type="sldNum" sz="quarter" idx="4"/>
          </p:nvPr>
        </p:nvSpPr>
        <p:spPr>
          <a:xfrm>
            <a:off x="9218676"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DE3823-CC86-4AC6-95C0-DC3ECA80FD88}" type="slidenum">
              <a:rPr lang="en-US" smtClean="0"/>
              <a:t>‹#›</a:t>
            </a:fld>
            <a:endParaRPr lang="en-US" dirty="0"/>
          </a:p>
        </p:txBody>
      </p:sp>
    </p:spTree>
    <p:extLst>
      <p:ext uri="{BB962C8B-B14F-4D97-AF65-F5344CB8AC3E}">
        <p14:creationId xmlns:p14="http://schemas.microsoft.com/office/powerpoint/2010/main" val="2056840760"/>
      </p:ext>
    </p:extLst>
  </p:cSld>
  <p:clrMap bg1="lt1" tx1="dk1" bg2="lt2" tx2="dk2" accent1="accent1" accent2="accent2" accent3="accent3" accent4="accent4" accent5="accent5" accent6="accent6" hlink="hlink" folHlink="folHlink"/>
  <p:sldLayoutIdLst>
    <p:sldLayoutId id="2147483665" r:id="rId1"/>
    <p:sldLayoutId id="2147483671" r:id="rId2"/>
    <p:sldLayoutId id="2147483670" r:id="rId3"/>
  </p:sldLayoutIdLst>
  <p:txStyles>
    <p:titleStyle>
      <a:lvl1pPr algn="ctr" defTabSz="914400" rtl="0" eaLnBrk="1" latinLnBrk="0" hangingPunct="1">
        <a:lnSpc>
          <a:spcPct val="90000"/>
        </a:lnSpc>
        <a:spcBef>
          <a:spcPts val="1000"/>
        </a:spcBef>
        <a:buNone/>
        <a:defRPr sz="3600" b="1"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B78FDAD0-21E9-42D0-8C63-C6563197FC13}" type="datetimeFigureOut">
              <a:rPr lang="en-US" smtClean="0"/>
              <a:t>4/4/2025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F4DE3823-CC86-4AC6-95C0-DC3ECA80FD88}" type="slidenum">
              <a:rPr lang="en-US" smtClean="0"/>
              <a:t>‹#›</a:t>
            </a:fld>
            <a:endParaRPr lang="en-US" dirty="0"/>
          </a:p>
        </p:txBody>
      </p:sp>
    </p:spTree>
    <p:extLst>
      <p:ext uri="{BB962C8B-B14F-4D97-AF65-F5344CB8AC3E}">
        <p14:creationId xmlns:p14="http://schemas.microsoft.com/office/powerpoint/2010/main" val="3626112085"/>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Title Placeholder 14">
            <a:extLst>
              <a:ext uri="{FF2B5EF4-FFF2-40B4-BE49-F238E27FC236}">
                <a16:creationId xmlns:a16="http://schemas.microsoft.com/office/drawing/2014/main" id="{C8F7C0CE-6299-554F-80CD-35C04A77A0AA}"/>
              </a:ext>
            </a:extLst>
          </p:cNvPr>
          <p:cNvSpPr>
            <a:spLocks noGrp="1"/>
          </p:cNvSpPr>
          <p:nvPr>
            <p:ph type="title"/>
          </p:nvPr>
        </p:nvSpPr>
        <p:spPr>
          <a:xfrm>
            <a:off x="408403" y="161187"/>
            <a:ext cx="11049000" cy="1286668"/>
          </a:xfrm>
          <a:prstGeom prst="rect">
            <a:avLst/>
          </a:prstGeom>
        </p:spPr>
        <p:txBody>
          <a:bodyPr vert="horz" lIns="0" tIns="0" rIns="91440" bIns="0" rtlCol="0" anchor="ctr">
            <a:normAutofit/>
          </a:bodyPr>
          <a:lstStyle/>
          <a:p>
            <a:r>
              <a:rPr lang="en-US"/>
              <a:t>Click to edit Master </a:t>
            </a:r>
            <a:br>
              <a:rPr lang="en-US"/>
            </a:br>
            <a:r>
              <a:rPr lang="en-US"/>
              <a:t>Title Style</a:t>
            </a:r>
          </a:p>
        </p:txBody>
      </p:sp>
      <p:pic>
        <p:nvPicPr>
          <p:cNvPr id="5" name="Picture 4" descr="A close up of a logo&#10;&#10;Description automatically generated">
            <a:extLst>
              <a:ext uri="{FF2B5EF4-FFF2-40B4-BE49-F238E27FC236}">
                <a16:creationId xmlns:a16="http://schemas.microsoft.com/office/drawing/2014/main" id="{E8CEB1E4-F5F1-014E-BF27-4F48203E3882}"/>
              </a:ext>
            </a:extLst>
          </p:cNvPr>
          <p:cNvPicPr>
            <a:picLocks noChangeAspect="1"/>
          </p:cNvPicPr>
          <p:nvPr userDrawn="1"/>
        </p:nvPicPr>
        <p:blipFill>
          <a:blip r:embed="rId63" cstate="screen">
            <a:alphaModFix amt="50000"/>
            <a:extLst>
              <a:ext uri="{28A0092B-C50C-407E-A947-70E740481C1C}">
                <a14:useLocalDpi xmlns:a14="http://schemas.microsoft.com/office/drawing/2010/main"/>
              </a:ext>
            </a:extLst>
          </a:blip>
          <a:stretch>
            <a:fillRect/>
          </a:stretch>
        </p:blipFill>
        <p:spPr>
          <a:xfrm>
            <a:off x="11713650" y="6318296"/>
            <a:ext cx="225724" cy="330472"/>
          </a:xfrm>
          <a:prstGeom prst="rect">
            <a:avLst/>
          </a:prstGeom>
        </p:spPr>
      </p:pic>
      <p:sp>
        <p:nvSpPr>
          <p:cNvPr id="2" name="Slide Number Placeholder 1">
            <a:extLst>
              <a:ext uri="{FF2B5EF4-FFF2-40B4-BE49-F238E27FC236}">
                <a16:creationId xmlns:a16="http://schemas.microsoft.com/office/drawing/2014/main" id="{FC6E0DC4-EE01-1EDA-E8AD-C38917B0E1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AD0EB-7926-4A1B-94FF-31C06FDA2A91}" type="slidenum">
              <a:rPr lang="en-US" smtClean="0"/>
              <a:t>‹#›</a:t>
            </a:fld>
            <a:endParaRPr lang="en-US"/>
          </a:p>
        </p:txBody>
      </p:sp>
    </p:spTree>
    <p:extLst>
      <p:ext uri="{BB962C8B-B14F-4D97-AF65-F5344CB8AC3E}">
        <p14:creationId xmlns:p14="http://schemas.microsoft.com/office/powerpoint/2010/main" val="1678241869"/>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 id="2147483709" r:id="rId19"/>
    <p:sldLayoutId id="2147483710" r:id="rId20"/>
    <p:sldLayoutId id="2147483711" r:id="rId21"/>
    <p:sldLayoutId id="2147483712" r:id="rId22"/>
    <p:sldLayoutId id="2147483713" r:id="rId23"/>
    <p:sldLayoutId id="2147483714" r:id="rId24"/>
    <p:sldLayoutId id="2147483715" r:id="rId25"/>
    <p:sldLayoutId id="2147483716" r:id="rId26"/>
    <p:sldLayoutId id="2147483717" r:id="rId27"/>
    <p:sldLayoutId id="2147483718" r:id="rId28"/>
    <p:sldLayoutId id="2147483719" r:id="rId29"/>
    <p:sldLayoutId id="2147483720" r:id="rId30"/>
    <p:sldLayoutId id="2147483721" r:id="rId31"/>
    <p:sldLayoutId id="2147483722" r:id="rId32"/>
    <p:sldLayoutId id="2147483723" r:id="rId33"/>
    <p:sldLayoutId id="2147483724" r:id="rId34"/>
    <p:sldLayoutId id="2147483725" r:id="rId35"/>
    <p:sldLayoutId id="2147483726" r:id="rId36"/>
    <p:sldLayoutId id="2147483727" r:id="rId37"/>
    <p:sldLayoutId id="2147483728" r:id="rId38"/>
    <p:sldLayoutId id="2147483729" r:id="rId39"/>
    <p:sldLayoutId id="2147483730" r:id="rId40"/>
    <p:sldLayoutId id="2147483731" r:id="rId41"/>
    <p:sldLayoutId id="2147483732" r:id="rId42"/>
    <p:sldLayoutId id="2147483733" r:id="rId43"/>
    <p:sldLayoutId id="2147483734" r:id="rId44"/>
    <p:sldLayoutId id="2147483735" r:id="rId45"/>
    <p:sldLayoutId id="2147483736" r:id="rId46"/>
    <p:sldLayoutId id="2147483737" r:id="rId47"/>
    <p:sldLayoutId id="2147483738" r:id="rId48"/>
    <p:sldLayoutId id="2147483739" r:id="rId49"/>
    <p:sldLayoutId id="2147483740" r:id="rId50"/>
    <p:sldLayoutId id="2147483741" r:id="rId51"/>
    <p:sldLayoutId id="2147483742" r:id="rId52"/>
    <p:sldLayoutId id="2147483743" r:id="rId53"/>
    <p:sldLayoutId id="2147483744" r:id="rId54"/>
    <p:sldLayoutId id="2147483745" r:id="rId55"/>
    <p:sldLayoutId id="2147483746" r:id="rId56"/>
    <p:sldLayoutId id="2147483747" r:id="rId57"/>
    <p:sldLayoutId id="2147483748" r:id="rId58"/>
    <p:sldLayoutId id="2147483749" r:id="rId59"/>
    <p:sldLayoutId id="2147483750" r:id="rId60"/>
    <p:sldLayoutId id="2147483751" r:id="rId6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377" rtl="0" eaLnBrk="1" latinLnBrk="0" hangingPunct="1">
        <a:lnSpc>
          <a:spcPct val="80000"/>
        </a:lnSpc>
        <a:spcBef>
          <a:spcPct val="0"/>
        </a:spcBef>
        <a:buNone/>
        <a:defRPr sz="4800" b="1" i="0" kern="1200" baseline="0">
          <a:solidFill>
            <a:srgbClr val="1339B5"/>
          </a:solidFill>
          <a:latin typeface="+mj-lt"/>
          <a:ea typeface="Roboto" panose="02000000000000000000" pitchFamily="2" charset="0"/>
          <a:cs typeface="Arial" panose="020B0604020202020204" pitchFamily="34" charset="0"/>
        </a:defRPr>
      </a:lvl1pPr>
    </p:titleStyle>
    <p:bodyStyle>
      <a:lvl1pPr marL="0" indent="0" algn="l" defTabSz="914377" rtl="0" eaLnBrk="1" latinLnBrk="0" hangingPunct="1">
        <a:lnSpc>
          <a:spcPct val="90000"/>
        </a:lnSpc>
        <a:spcBef>
          <a:spcPts val="1000"/>
        </a:spcBef>
        <a:buFont typeface="Arial" panose="020B0604020202020204" pitchFamily="34" charset="0"/>
        <a:buNone/>
        <a:defRPr sz="3200" b="0" i="0" kern="1200">
          <a:solidFill>
            <a:schemeClr val="tx2"/>
          </a:solidFill>
          <a:latin typeface="Roboto" panose="02000000000000000000" pitchFamily="2" charset="0"/>
          <a:ea typeface="Roboto" panose="02000000000000000000" pitchFamily="2" charset="0"/>
          <a:cs typeface="Roboto" panose="02000000000000000000" pitchFamily="2" charset="0"/>
        </a:defRPr>
      </a:lvl1pPr>
      <a:lvl2pPr marL="685783" indent="-228594" algn="l" defTabSz="914377" rtl="0" eaLnBrk="1" latinLnBrk="0" hangingPunct="1">
        <a:lnSpc>
          <a:spcPct val="90000"/>
        </a:lnSpc>
        <a:spcBef>
          <a:spcPts val="500"/>
        </a:spcBef>
        <a:buFont typeface="Arial" panose="020B0604020202020204" pitchFamily="34" charset="0"/>
        <a:buChar char="•"/>
        <a:defRPr sz="2667" b="0" i="0" kern="1200">
          <a:solidFill>
            <a:schemeClr val="tx2"/>
          </a:solidFill>
          <a:latin typeface="Roboto" panose="02000000000000000000" pitchFamily="2" charset="0"/>
          <a:ea typeface="Roboto" panose="02000000000000000000" pitchFamily="2" charset="0"/>
          <a:cs typeface="Roboto" panose="02000000000000000000" pitchFamily="2" charset="0"/>
        </a:defRPr>
      </a:lvl2pPr>
      <a:lvl3pPr marL="1142971" indent="-228594" algn="l" defTabSz="914377" rtl="0" eaLnBrk="1" latinLnBrk="0" hangingPunct="1">
        <a:lnSpc>
          <a:spcPct val="90000"/>
        </a:lnSpc>
        <a:spcBef>
          <a:spcPts val="500"/>
        </a:spcBef>
        <a:buFont typeface="Arial" panose="020B0604020202020204" pitchFamily="34" charset="0"/>
        <a:buChar char="•"/>
        <a:defRPr sz="2400" b="0" i="0" kern="1200">
          <a:solidFill>
            <a:schemeClr val="tx2"/>
          </a:solidFill>
          <a:latin typeface="Roboto" panose="02000000000000000000" pitchFamily="2" charset="0"/>
          <a:ea typeface="Roboto" panose="02000000000000000000" pitchFamily="2" charset="0"/>
          <a:cs typeface="Roboto" panose="02000000000000000000" pitchFamily="2" charset="0"/>
        </a:defRPr>
      </a:lvl3pPr>
      <a:lvl4pPr marL="1600160" indent="-228594" algn="l" defTabSz="914377" rtl="0" eaLnBrk="1" latinLnBrk="0" hangingPunct="1">
        <a:lnSpc>
          <a:spcPct val="90000"/>
        </a:lnSpc>
        <a:spcBef>
          <a:spcPts val="500"/>
        </a:spcBef>
        <a:buFont typeface="Arial" panose="020B0604020202020204" pitchFamily="34" charset="0"/>
        <a:buChar char="•"/>
        <a:defRPr sz="2133" b="0" i="0" kern="1200">
          <a:solidFill>
            <a:schemeClr val="tx2"/>
          </a:solidFill>
          <a:latin typeface="Roboto" panose="02000000000000000000" pitchFamily="2" charset="0"/>
          <a:ea typeface="Roboto" panose="02000000000000000000" pitchFamily="2" charset="0"/>
          <a:cs typeface="Roboto" panose="02000000000000000000" pitchFamily="2"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867" b="0" i="0" kern="1200">
          <a:solidFill>
            <a:schemeClr val="tx2"/>
          </a:solidFill>
          <a:latin typeface="Roboto" panose="02000000000000000000" pitchFamily="2" charset="0"/>
          <a:ea typeface="Roboto" panose="02000000000000000000" pitchFamily="2" charset="0"/>
          <a:cs typeface="Roboto" panose="02000000000000000000" pitchFamily="2"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51.png"/><Relationship Id="rId3" Type="http://schemas.microsoft.com/office/2007/relationships/hdphoto" Target="../media/hdphoto1.wdp"/><Relationship Id="rId7" Type="http://schemas.microsoft.com/office/2007/relationships/hdphoto" Target="../media/hdphoto3.wdp"/><Relationship Id="rId12" Type="http://schemas.openxmlformats.org/officeDocument/2006/relationships/image" Target="../media/image55.svg"/><Relationship Id="rId2" Type="http://schemas.openxmlformats.org/officeDocument/2006/relationships/image" Target="../media/image48.png"/><Relationship Id="rId1" Type="http://schemas.openxmlformats.org/officeDocument/2006/relationships/slideLayout" Target="../slideLayouts/slideLayout9.xml"/><Relationship Id="rId6" Type="http://schemas.openxmlformats.org/officeDocument/2006/relationships/image" Target="../media/image50.png"/><Relationship Id="rId11" Type="http://schemas.openxmlformats.org/officeDocument/2006/relationships/image" Target="../media/image54.png"/><Relationship Id="rId5" Type="http://schemas.microsoft.com/office/2007/relationships/hdphoto" Target="../media/hdphoto2.wdp"/><Relationship Id="rId10" Type="http://schemas.openxmlformats.org/officeDocument/2006/relationships/image" Target="../media/image53.svg"/><Relationship Id="rId4" Type="http://schemas.openxmlformats.org/officeDocument/2006/relationships/image" Target="../media/image49.png"/><Relationship Id="rId9" Type="http://schemas.openxmlformats.org/officeDocument/2006/relationships/image" Target="../media/image52.png"/></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image" Target="../media/image35.jpg"/><Relationship Id="rId1" Type="http://schemas.openxmlformats.org/officeDocument/2006/relationships/slideLayout" Target="../slideLayouts/slideLayout4.xml"/><Relationship Id="rId6" Type="http://schemas.openxmlformats.org/officeDocument/2006/relationships/image" Target="../media/image39.jpeg"/><Relationship Id="rId5" Type="http://schemas.openxmlformats.org/officeDocument/2006/relationships/image" Target="../media/image38.jpg"/><Relationship Id="rId4" Type="http://schemas.openxmlformats.org/officeDocument/2006/relationships/image" Target="../media/image37.jpeg"/><Relationship Id="rId9" Type="http://schemas.openxmlformats.org/officeDocument/2006/relationships/image" Target="../media/image4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 Id="rId4" Type="http://schemas.openxmlformats.org/officeDocument/2006/relationships/image" Target="../media/image53.sv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3.svg"/></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9.pn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3.svg"/></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 Id="rId5" Type="http://schemas.openxmlformats.org/officeDocument/2006/relationships/image" Target="../media/image59.png"/><Relationship Id="rId4" Type="http://schemas.openxmlformats.org/officeDocument/2006/relationships/image" Target="../media/image53.sv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8.sv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57.png"/><Relationship Id="rId5" Type="http://schemas.openxmlformats.org/officeDocument/2006/relationships/image" Target="../media/image59.png"/><Relationship Id="rId4" Type="http://schemas.openxmlformats.org/officeDocument/2006/relationships/image" Target="../media/image53.svg"/></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8.sv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57.png"/><Relationship Id="rId5" Type="http://schemas.openxmlformats.org/officeDocument/2006/relationships/image" Target="../media/image59.png"/><Relationship Id="rId4" Type="http://schemas.openxmlformats.org/officeDocument/2006/relationships/image" Target="../media/image53.svg"/></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8.sv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57.png"/><Relationship Id="rId5" Type="http://schemas.openxmlformats.org/officeDocument/2006/relationships/image" Target="../media/image59.png"/><Relationship Id="rId4" Type="http://schemas.openxmlformats.org/officeDocument/2006/relationships/image" Target="../media/image53.svg"/></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8.sv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57.png"/><Relationship Id="rId5" Type="http://schemas.openxmlformats.org/officeDocument/2006/relationships/image" Target="../media/image59.png"/><Relationship Id="rId4" Type="http://schemas.openxmlformats.org/officeDocument/2006/relationships/image" Target="../media/image53.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61.sv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3.svg"/></Relationships>
</file>

<file path=ppt/slides/_rels/slide31.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61.sv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3.svg"/><Relationship Id="rId9" Type="http://schemas.openxmlformats.org/officeDocument/2006/relationships/image" Target="../media/image58.svg"/></Relationships>
</file>

<file path=ppt/slides/_rels/slide32.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61.sv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3.svg"/><Relationship Id="rId9" Type="http://schemas.openxmlformats.org/officeDocument/2006/relationships/image" Target="../media/image58.svg"/></Relationships>
</file>

<file path=ppt/slides/_rels/slide33.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60.png"/><Relationship Id="rId7" Type="http://schemas.openxmlformats.org/officeDocument/2006/relationships/image" Target="../media/image53.sv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52.png"/><Relationship Id="rId5" Type="http://schemas.openxmlformats.org/officeDocument/2006/relationships/image" Target="../media/image59.png"/><Relationship Id="rId4" Type="http://schemas.openxmlformats.org/officeDocument/2006/relationships/image" Target="../media/image61.sv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4.xml"/><Relationship Id="rId5" Type="http://schemas.openxmlformats.org/officeDocument/2006/relationships/image" Target="../media/image68.png"/><Relationship Id="rId4" Type="http://schemas.openxmlformats.org/officeDocument/2006/relationships/image" Target="../media/image67.jpeg"/></Relationships>
</file>

<file path=ppt/slides/_rels/slide45.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jpeg"/><Relationship Id="rId7" Type="http://schemas.openxmlformats.org/officeDocument/2006/relationships/image" Target="../media/image77.png"/><Relationship Id="rId2" Type="http://schemas.openxmlformats.org/officeDocument/2006/relationships/image" Target="../media/image72.png"/><Relationship Id="rId1" Type="http://schemas.openxmlformats.org/officeDocument/2006/relationships/slideLayout" Target="../slideLayouts/slideLayout8.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5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2.png"/><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3.png"/><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4.png"/><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86.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hyperlink" Target="https://www.aphis.usda.gov/aphis/ourfocus/animalhealth/SA_Traceability" TargetMode="Externa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jpeg"/><Relationship Id="rId7" Type="http://schemas.openxmlformats.org/officeDocument/2006/relationships/image" Target="../media/image77.png"/><Relationship Id="rId2" Type="http://schemas.openxmlformats.org/officeDocument/2006/relationships/image" Target="../media/image72.png"/><Relationship Id="rId1" Type="http://schemas.openxmlformats.org/officeDocument/2006/relationships/slideLayout" Target="../slideLayouts/slideLayout8.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87.png"/><Relationship Id="rId4" Type="http://schemas.openxmlformats.org/officeDocument/2006/relationships/image" Target="../media/image86.png"/></Relationships>
</file>

<file path=ppt/slides/_rels/slide6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hyperlink" Target="mailto:jimmy@cattlesoft.com" TargetMode="Externa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logo with blue and white text&#10;&#10;Description automatically generated">
            <a:extLst>
              <a:ext uri="{FF2B5EF4-FFF2-40B4-BE49-F238E27FC236}">
                <a16:creationId xmlns:a16="http://schemas.microsoft.com/office/drawing/2014/main" id="{ED886A25-3489-7790-EC1C-B59DEA5BF3BA}"/>
              </a:ext>
            </a:extLst>
          </p:cNvPr>
          <p:cNvPicPr>
            <a:picLocks noGrp="1" noRot="1" noChangeAspect="1" noMove="1" noResize="1" noEditPoints="1" noAdjustHandles="1" noChangeArrowheads="1" noChangeShapeType="1" noCrop="1"/>
          </p:cNvPicPr>
          <p:nvPr/>
        </p:nvPicPr>
        <p:blipFill>
          <a:blip r:embed="rId2"/>
          <a:stretch>
            <a:fillRect/>
          </a:stretch>
        </p:blipFill>
        <p:spPr>
          <a:xfrm>
            <a:off x="1047423" y="1050588"/>
            <a:ext cx="9250715" cy="2691958"/>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
        <p:nvSpPr>
          <p:cNvPr id="2" name="Title 1">
            <a:extLst>
              <a:ext uri="{FF2B5EF4-FFF2-40B4-BE49-F238E27FC236}">
                <a16:creationId xmlns:a16="http://schemas.microsoft.com/office/drawing/2014/main" id="{4D83E5EB-5D56-408C-81F7-0F110365EB8F}"/>
              </a:ext>
            </a:extLst>
          </p:cNvPr>
          <p:cNvSpPr>
            <a:spLocks noGrp="1"/>
          </p:cNvSpPr>
          <p:nvPr>
            <p:ph type="ctrTitle"/>
          </p:nvPr>
        </p:nvSpPr>
        <p:spPr>
          <a:xfrm>
            <a:off x="6974733" y="1696551"/>
            <a:ext cx="3401227" cy="822913"/>
          </a:xfrm>
          <a:effectLst>
            <a:glow rad="228600">
              <a:schemeClr val="accent1">
                <a:satMod val="175000"/>
                <a:alpha val="40000"/>
              </a:schemeClr>
            </a:glow>
            <a:reflection blurRad="6350" stA="52000" endA="300" endPos="35000" dir="5400000" sy="-100000" algn="bl" rotWithShape="0"/>
          </a:effectLst>
        </p:spPr>
        <p:txBody>
          <a:bodyPr>
            <a:noAutofit/>
          </a:bodyPr>
          <a:lstStyle/>
          <a:p>
            <a:pPr algn="ctr"/>
            <a:r>
              <a:rPr lang="en-US" sz="4400" dirty="0"/>
              <a:t>2025 Conference</a:t>
            </a:r>
          </a:p>
        </p:txBody>
      </p:sp>
      <p:sp>
        <p:nvSpPr>
          <p:cNvPr id="3" name="Subtitle 2">
            <a:extLst>
              <a:ext uri="{FF2B5EF4-FFF2-40B4-BE49-F238E27FC236}">
                <a16:creationId xmlns:a16="http://schemas.microsoft.com/office/drawing/2014/main" id="{F2EB9B75-F9BC-44D2-8B91-A82A3664C3C3}"/>
              </a:ext>
            </a:extLst>
          </p:cNvPr>
          <p:cNvSpPr>
            <a:spLocks noGrp="1"/>
          </p:cNvSpPr>
          <p:nvPr>
            <p:ph type="subTitle" idx="1"/>
          </p:nvPr>
        </p:nvSpPr>
        <p:spPr>
          <a:xfrm>
            <a:off x="2341342" y="5074070"/>
            <a:ext cx="7304904" cy="1219200"/>
          </a:xfrm>
        </p:spPr>
        <p:txBody>
          <a:bodyPr anchor="t">
            <a:normAutofit/>
          </a:bodyPr>
          <a:lstStyle/>
          <a:p>
            <a:pPr algn="ctr"/>
            <a:r>
              <a:rPr lang="en-US" dirty="0"/>
              <a:t>April 9-11 2025</a:t>
            </a:r>
          </a:p>
          <a:p>
            <a:pPr algn="ctr"/>
            <a:r>
              <a:rPr lang="en-US" dirty="0"/>
              <a:t>Cody, Wyoming</a:t>
            </a:r>
          </a:p>
        </p:txBody>
      </p:sp>
    </p:spTree>
    <p:extLst>
      <p:ext uri="{BB962C8B-B14F-4D97-AF65-F5344CB8AC3E}">
        <p14:creationId xmlns:p14="http://schemas.microsoft.com/office/powerpoint/2010/main" val="37380031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A618DD51-73F0-40B1-DAF9-763A3350909A}"/>
              </a:ext>
            </a:extLst>
          </p:cNvPr>
          <p:cNvSpPr/>
          <p:nvPr/>
        </p:nvSpPr>
        <p:spPr>
          <a:xfrm>
            <a:off x="596636" y="2140087"/>
            <a:ext cx="3058415" cy="3515962"/>
          </a:xfrm>
          <a:prstGeom prst="roundRect">
            <a:avLst/>
          </a:prstGeom>
          <a:solidFill>
            <a:schemeClr val="accent1">
              <a:alpha val="72000"/>
            </a:schemeClr>
          </a:solidFill>
          <a:ln>
            <a:noFill/>
          </a:ln>
          <a:effectLst>
            <a:outerShdw blurRad="76200" dir="18900000" sy="23000" kx="-1200000" algn="bl" rotWithShape="0">
              <a:prstClr val="black">
                <a:alpha val="20000"/>
              </a:prstClr>
            </a:outerShdw>
            <a:reflection blurRad="6350" stA="24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A65C77F6-75E9-4783-C399-9EEBA6B53C20}"/>
              </a:ext>
            </a:extLst>
          </p:cNvPr>
          <p:cNvSpPr/>
          <p:nvPr/>
        </p:nvSpPr>
        <p:spPr>
          <a:xfrm>
            <a:off x="4183318" y="2140086"/>
            <a:ext cx="3418696" cy="3515962"/>
          </a:xfrm>
          <a:prstGeom prst="roundRect">
            <a:avLst/>
          </a:prstGeom>
          <a:solidFill>
            <a:schemeClr val="accent6">
              <a:lumMod val="60000"/>
              <a:lumOff val="40000"/>
              <a:alpha val="72000"/>
            </a:schemeClr>
          </a:solidFill>
          <a:ln>
            <a:noFill/>
          </a:ln>
          <a:effectLst>
            <a:outerShdw blurRad="76200" dir="18900000" sy="23000" kx="-1200000" algn="bl" rotWithShape="0">
              <a:prstClr val="black">
                <a:alpha val="20000"/>
              </a:prstClr>
            </a:outerShdw>
            <a:reflection blurRad="6350" stA="16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C35C1D04-84DA-408C-7745-C9279504CA5A}"/>
              </a:ext>
            </a:extLst>
          </p:cNvPr>
          <p:cNvSpPr/>
          <p:nvPr/>
        </p:nvSpPr>
        <p:spPr>
          <a:xfrm>
            <a:off x="8067247" y="2140085"/>
            <a:ext cx="3528117" cy="3515962"/>
          </a:xfrm>
          <a:prstGeom prst="roundRect">
            <a:avLst/>
          </a:prstGeom>
          <a:solidFill>
            <a:srgbClr val="136143">
              <a:alpha val="72000"/>
            </a:srgbClr>
          </a:solidFill>
          <a:ln>
            <a:noFill/>
          </a:ln>
          <a:effectLst>
            <a:outerShdw blurRad="76200" dir="18900000" sy="23000" kx="-1200000" algn="bl" rotWithShape="0">
              <a:prstClr val="black">
                <a:alpha val="2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D88B082-1086-0187-C55E-11A475DC985D}"/>
              </a:ext>
            </a:extLst>
          </p:cNvPr>
          <p:cNvSpPr>
            <a:spLocks noGrp="1"/>
          </p:cNvSpPr>
          <p:nvPr>
            <p:ph type="title"/>
          </p:nvPr>
        </p:nvSpPr>
        <p:spPr/>
        <p:txBody>
          <a:bodyPr/>
          <a:lstStyle/>
          <a:p>
            <a:pPr algn="ctr"/>
            <a:r>
              <a:rPr lang="en-US" dirty="0"/>
              <a:t>Conference Timeline</a:t>
            </a:r>
          </a:p>
        </p:txBody>
      </p:sp>
      <p:sp>
        <p:nvSpPr>
          <p:cNvPr id="3" name="Text Placeholder 2">
            <a:extLst>
              <a:ext uri="{FF2B5EF4-FFF2-40B4-BE49-F238E27FC236}">
                <a16:creationId xmlns:a16="http://schemas.microsoft.com/office/drawing/2014/main" id="{2B59C407-3BFD-9185-7D22-ADDF9E584049}"/>
              </a:ext>
            </a:extLst>
          </p:cNvPr>
          <p:cNvSpPr>
            <a:spLocks noGrp="1"/>
          </p:cNvSpPr>
          <p:nvPr>
            <p:ph type="body" idx="1"/>
          </p:nvPr>
        </p:nvSpPr>
        <p:spPr>
          <a:xfrm>
            <a:off x="572973" y="1406234"/>
            <a:ext cx="2946866" cy="576262"/>
          </a:xfrm>
        </p:spPr>
        <p:txBody>
          <a:bodyPr/>
          <a:lstStyle/>
          <a:p>
            <a:pPr algn="ctr"/>
            <a:r>
              <a:rPr lang="en-US" dirty="0"/>
              <a:t>Wednesday</a:t>
            </a:r>
          </a:p>
        </p:txBody>
      </p:sp>
      <p:sp>
        <p:nvSpPr>
          <p:cNvPr id="4" name="Text Placeholder 3">
            <a:extLst>
              <a:ext uri="{FF2B5EF4-FFF2-40B4-BE49-F238E27FC236}">
                <a16:creationId xmlns:a16="http://schemas.microsoft.com/office/drawing/2014/main" id="{97B8C49E-0C0B-07D0-1F3C-A71DA5511E95}"/>
              </a:ext>
            </a:extLst>
          </p:cNvPr>
          <p:cNvSpPr>
            <a:spLocks noGrp="1"/>
          </p:cNvSpPr>
          <p:nvPr>
            <p:ph type="body" sz="half" idx="15"/>
          </p:nvPr>
        </p:nvSpPr>
        <p:spPr>
          <a:xfrm>
            <a:off x="782857" y="2571750"/>
            <a:ext cx="2927350" cy="3589338"/>
          </a:xfrm>
        </p:spPr>
        <p:txBody>
          <a:bodyPr>
            <a:normAutofit/>
          </a:bodyPr>
          <a:lstStyle/>
          <a:p>
            <a:r>
              <a:rPr lang="en-US" sz="2400" dirty="0"/>
              <a:t>Boot Camp Basics 1</a:t>
            </a:r>
          </a:p>
          <a:p>
            <a:r>
              <a:rPr lang="en-US" sz="2400" dirty="0"/>
              <a:t>Boot Camp Basics 2</a:t>
            </a:r>
          </a:p>
          <a:p>
            <a:endParaRPr lang="en-US" sz="2400" dirty="0"/>
          </a:p>
          <a:p>
            <a:r>
              <a:rPr lang="en-US" sz="2400" dirty="0"/>
              <a:t>Boot Camp Basics 3</a:t>
            </a:r>
          </a:p>
          <a:p>
            <a:r>
              <a:rPr lang="en-US" sz="2400" dirty="0"/>
              <a:t>Reports</a:t>
            </a:r>
          </a:p>
          <a:p>
            <a:r>
              <a:rPr lang="en-US" sz="2400" dirty="0"/>
              <a:t>Cloud/Azure</a:t>
            </a:r>
          </a:p>
        </p:txBody>
      </p:sp>
      <p:sp>
        <p:nvSpPr>
          <p:cNvPr id="5" name="Text Placeholder 4">
            <a:extLst>
              <a:ext uri="{FF2B5EF4-FFF2-40B4-BE49-F238E27FC236}">
                <a16:creationId xmlns:a16="http://schemas.microsoft.com/office/drawing/2014/main" id="{7CFC6D36-D59E-970C-BE44-C51F99858BB6}"/>
              </a:ext>
            </a:extLst>
          </p:cNvPr>
          <p:cNvSpPr>
            <a:spLocks noGrp="1"/>
          </p:cNvSpPr>
          <p:nvPr>
            <p:ph type="body" sz="quarter" idx="3"/>
          </p:nvPr>
        </p:nvSpPr>
        <p:spPr>
          <a:xfrm>
            <a:off x="4183318" y="1428245"/>
            <a:ext cx="3326173" cy="576262"/>
          </a:xfrm>
        </p:spPr>
        <p:txBody>
          <a:bodyPr/>
          <a:lstStyle/>
          <a:p>
            <a:pPr algn="ctr"/>
            <a:r>
              <a:rPr lang="en-US" dirty="0"/>
              <a:t>Thursday</a:t>
            </a:r>
          </a:p>
        </p:txBody>
      </p:sp>
      <p:sp>
        <p:nvSpPr>
          <p:cNvPr id="6" name="Text Placeholder 5">
            <a:extLst>
              <a:ext uri="{FF2B5EF4-FFF2-40B4-BE49-F238E27FC236}">
                <a16:creationId xmlns:a16="http://schemas.microsoft.com/office/drawing/2014/main" id="{E467FC4A-39F4-6E6F-158C-05ECC0669A1A}"/>
              </a:ext>
            </a:extLst>
          </p:cNvPr>
          <p:cNvSpPr>
            <a:spLocks noGrp="1"/>
          </p:cNvSpPr>
          <p:nvPr>
            <p:ph type="body" sz="half" idx="16"/>
          </p:nvPr>
        </p:nvSpPr>
        <p:spPr>
          <a:xfrm>
            <a:off x="4198062" y="2571750"/>
            <a:ext cx="3418696" cy="3589338"/>
          </a:xfrm>
        </p:spPr>
        <p:txBody>
          <a:bodyPr vert="horz" lIns="91440" tIns="45720" rIns="91440" bIns="45720" rtlCol="0" anchor="t">
            <a:normAutofit/>
          </a:bodyPr>
          <a:lstStyle/>
          <a:p>
            <a:r>
              <a:rPr lang="en-US" sz="2400" dirty="0">
                <a:solidFill>
                  <a:schemeClr val="bg1"/>
                </a:solidFill>
              </a:rPr>
              <a:t>Online Entries &amp; Add-ons</a:t>
            </a:r>
          </a:p>
          <a:p>
            <a:r>
              <a:rPr lang="en-US" sz="2400" dirty="0">
                <a:solidFill>
                  <a:schemeClr val="bg1"/>
                </a:solidFill>
              </a:rPr>
              <a:t>Passport &amp; iPad</a:t>
            </a:r>
          </a:p>
          <a:p>
            <a:endParaRPr lang="en-US" sz="2400" dirty="0">
              <a:solidFill>
                <a:schemeClr val="bg1"/>
              </a:solidFill>
            </a:endParaRPr>
          </a:p>
          <a:p>
            <a:r>
              <a:rPr lang="en-US" sz="2400" dirty="0">
                <a:solidFill>
                  <a:schemeClr val="bg1"/>
                </a:solidFill>
              </a:rPr>
              <a:t>Cloud Documents</a:t>
            </a:r>
          </a:p>
          <a:p>
            <a:r>
              <a:rPr lang="en-US" sz="2400" dirty="0">
                <a:solidFill>
                  <a:schemeClr val="bg1"/>
                </a:solidFill>
              </a:rPr>
              <a:t>Media Judging</a:t>
            </a:r>
          </a:p>
        </p:txBody>
      </p:sp>
      <p:sp>
        <p:nvSpPr>
          <p:cNvPr id="7" name="Text Placeholder 6">
            <a:extLst>
              <a:ext uri="{FF2B5EF4-FFF2-40B4-BE49-F238E27FC236}">
                <a16:creationId xmlns:a16="http://schemas.microsoft.com/office/drawing/2014/main" id="{0C8626E1-E084-9E4E-D7BA-9CC92D0A96E2}"/>
              </a:ext>
            </a:extLst>
          </p:cNvPr>
          <p:cNvSpPr>
            <a:spLocks noGrp="1"/>
          </p:cNvSpPr>
          <p:nvPr>
            <p:ph type="body" sz="quarter" idx="13"/>
          </p:nvPr>
        </p:nvSpPr>
        <p:spPr>
          <a:xfrm>
            <a:off x="8150821" y="1428245"/>
            <a:ext cx="3435595" cy="576262"/>
          </a:xfrm>
        </p:spPr>
        <p:txBody>
          <a:bodyPr/>
          <a:lstStyle/>
          <a:p>
            <a:pPr algn="ctr"/>
            <a:r>
              <a:rPr lang="en-US" dirty="0"/>
              <a:t>Friday</a:t>
            </a:r>
          </a:p>
        </p:txBody>
      </p:sp>
      <p:sp>
        <p:nvSpPr>
          <p:cNvPr id="8" name="Text Placeholder 7">
            <a:extLst>
              <a:ext uri="{FF2B5EF4-FFF2-40B4-BE49-F238E27FC236}">
                <a16:creationId xmlns:a16="http://schemas.microsoft.com/office/drawing/2014/main" id="{0AB42E62-D3E7-8ACC-717A-84369DC46CC4}"/>
              </a:ext>
            </a:extLst>
          </p:cNvPr>
          <p:cNvSpPr>
            <a:spLocks noGrp="1"/>
          </p:cNvSpPr>
          <p:nvPr>
            <p:ph type="body" sz="half" idx="17"/>
          </p:nvPr>
        </p:nvSpPr>
        <p:spPr>
          <a:xfrm>
            <a:off x="8159770" y="2571750"/>
            <a:ext cx="3630148" cy="3589338"/>
          </a:xfrm>
        </p:spPr>
        <p:txBody>
          <a:bodyPr vert="horz" lIns="91440" tIns="45720" rIns="91440" bIns="45720" rtlCol="0" anchor="t">
            <a:normAutofit/>
          </a:bodyPr>
          <a:lstStyle/>
          <a:p>
            <a:r>
              <a:rPr lang="en-US" sz="2400" dirty="0"/>
              <a:t>Auction</a:t>
            </a:r>
          </a:p>
          <a:p>
            <a:r>
              <a:rPr lang="en-US" sz="2400" dirty="0"/>
              <a:t>Breakouts/Round Tables 1</a:t>
            </a:r>
          </a:p>
          <a:p>
            <a:endParaRPr lang="en-US" sz="2400" dirty="0"/>
          </a:p>
          <a:p>
            <a:r>
              <a:rPr lang="en-US" sz="2400" dirty="0"/>
              <a:t>Breakouts/Round Tables 2</a:t>
            </a:r>
          </a:p>
          <a:p>
            <a:r>
              <a:rPr lang="en-US" sz="2400" dirty="0"/>
              <a:t>Advanced</a:t>
            </a:r>
          </a:p>
          <a:p>
            <a:r>
              <a:rPr lang="en-US" sz="2400" dirty="0"/>
              <a:t>Q&amp;A</a:t>
            </a:r>
          </a:p>
        </p:txBody>
      </p:sp>
      <p:cxnSp>
        <p:nvCxnSpPr>
          <p:cNvPr id="10" name="Straight Connector 9">
            <a:extLst>
              <a:ext uri="{FF2B5EF4-FFF2-40B4-BE49-F238E27FC236}">
                <a16:creationId xmlns:a16="http://schemas.microsoft.com/office/drawing/2014/main" id="{6236FFEB-0A2C-5932-B195-0C83F1F09B62}"/>
              </a:ext>
            </a:extLst>
          </p:cNvPr>
          <p:cNvCxnSpPr>
            <a:cxnSpLocks/>
          </p:cNvCxnSpPr>
          <p:nvPr/>
        </p:nvCxnSpPr>
        <p:spPr>
          <a:xfrm flipV="1">
            <a:off x="596636" y="3752152"/>
            <a:ext cx="10998728" cy="2"/>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27276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3"/>
          <p:cNvSpPr>
            <a:spLocks noGrp="1"/>
          </p:cNvSpPr>
          <p:nvPr>
            <p:ph type="subTitle" idx="1"/>
          </p:nvPr>
        </p:nvSpPr>
        <p:spPr>
          <a:xfrm>
            <a:off x="1583988" y="3009900"/>
            <a:ext cx="8382000" cy="838200"/>
          </a:xfrm>
        </p:spPr>
        <p:txBody>
          <a:bodyPr vert="horz" wrap="none" lIns="91440" tIns="45720" rIns="91440" bIns="45720" rtlCol="0" anchor="t" anchorCtr="0">
            <a:noAutofit/>
          </a:bodyPr>
          <a:lstStyle/>
          <a:p>
            <a:pPr algn="ctr">
              <a:spcBef>
                <a:spcPct val="0"/>
              </a:spcBef>
              <a:spcAft>
                <a:spcPts val="1200"/>
              </a:spcAft>
            </a:pPr>
            <a:r>
              <a:rPr lang="en-US" sz="4000" dirty="0">
                <a:solidFill>
                  <a:srgbClr val="CCECFF"/>
                </a:solidFill>
                <a:ea typeface="+mj-ea"/>
                <a:cs typeface="+mj-cs"/>
              </a:rPr>
              <a:t>Let’s Go!</a:t>
            </a:r>
            <a:endParaRPr lang="en-US" sz="2800" dirty="0">
              <a:solidFill>
                <a:srgbClr val="CCECFF"/>
              </a:solidFill>
              <a:ea typeface="+mj-ea"/>
              <a:cs typeface="+mj-cs"/>
            </a:endParaRPr>
          </a:p>
        </p:txBody>
      </p:sp>
    </p:spTree>
    <p:extLst>
      <p:ext uri="{BB962C8B-B14F-4D97-AF65-F5344CB8AC3E}">
        <p14:creationId xmlns:p14="http://schemas.microsoft.com/office/powerpoint/2010/main" val="39964850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bldLvl="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logo with blue and white text&#10;&#10;Description automatically generated">
            <a:extLst>
              <a:ext uri="{FF2B5EF4-FFF2-40B4-BE49-F238E27FC236}">
                <a16:creationId xmlns:a16="http://schemas.microsoft.com/office/drawing/2014/main" id="{ED886A25-3489-7790-EC1C-B59DEA5BF3BA}"/>
              </a:ext>
            </a:extLst>
          </p:cNvPr>
          <p:cNvPicPr>
            <a:picLocks noChangeAspect="1"/>
          </p:cNvPicPr>
          <p:nvPr/>
        </p:nvPicPr>
        <p:blipFill>
          <a:blip r:embed="rId2"/>
          <a:stretch>
            <a:fillRect/>
          </a:stretch>
        </p:blipFill>
        <p:spPr>
          <a:xfrm>
            <a:off x="533082" y="564730"/>
            <a:ext cx="4684186" cy="1363098"/>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
        <p:nvSpPr>
          <p:cNvPr id="2" name="Title 1">
            <a:extLst>
              <a:ext uri="{FF2B5EF4-FFF2-40B4-BE49-F238E27FC236}">
                <a16:creationId xmlns:a16="http://schemas.microsoft.com/office/drawing/2014/main" id="{4D83E5EB-5D56-408C-81F7-0F110365EB8F}"/>
              </a:ext>
            </a:extLst>
          </p:cNvPr>
          <p:cNvSpPr>
            <a:spLocks noGrp="1"/>
          </p:cNvSpPr>
          <p:nvPr>
            <p:ph type="ctrTitle"/>
          </p:nvPr>
        </p:nvSpPr>
        <p:spPr>
          <a:xfrm>
            <a:off x="4058538" y="3353406"/>
            <a:ext cx="3577937" cy="1027235"/>
          </a:xfrm>
          <a:effectLst>
            <a:glow rad="228600">
              <a:schemeClr val="accent1">
                <a:satMod val="175000"/>
                <a:alpha val="40000"/>
              </a:schemeClr>
            </a:glow>
            <a:reflection blurRad="6350" stA="52000" endA="300" endPos="35000" dir="5400000" sy="-100000" algn="bl" rotWithShape="0"/>
          </a:effectLst>
        </p:spPr>
        <p:txBody>
          <a:bodyPr>
            <a:noAutofit/>
          </a:bodyPr>
          <a:lstStyle/>
          <a:p>
            <a:pPr algn="ctr"/>
            <a:r>
              <a:rPr lang="en-US" sz="4400" dirty="0"/>
              <a:t>Boot  Camp</a:t>
            </a:r>
          </a:p>
        </p:txBody>
      </p:sp>
    </p:spTree>
    <p:extLst>
      <p:ext uri="{BB962C8B-B14F-4D97-AF65-F5344CB8AC3E}">
        <p14:creationId xmlns:p14="http://schemas.microsoft.com/office/powerpoint/2010/main" val="6866083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1400783" y="304800"/>
            <a:ext cx="9163455" cy="838200"/>
          </a:xfrm>
        </p:spPr>
        <p:txBody>
          <a:bodyPr vert="horz" wrap="none" lIns="91440" tIns="45720" rIns="91440" bIns="45720" rtlCol="0" anchor="t" anchorCtr="0">
            <a:noAutofit/>
          </a:bodyPr>
          <a:lstStyle/>
          <a:p>
            <a:pPr algn="ctr">
              <a:spcBef>
                <a:spcPct val="0"/>
              </a:spcBef>
              <a:spcAft>
                <a:spcPts val="1200"/>
              </a:spcAft>
            </a:pPr>
            <a:r>
              <a:rPr lang="en-US" sz="4000" dirty="0">
                <a:solidFill>
                  <a:srgbClr val="CCECFF"/>
                </a:solidFill>
                <a:ea typeface="+mj-ea"/>
                <a:cs typeface="+mj-cs"/>
              </a:rPr>
              <a:t>3 sides of ShoWorks</a:t>
            </a:r>
            <a:endParaRPr lang="en-US" sz="2800" dirty="0">
              <a:solidFill>
                <a:srgbClr val="CCECFF"/>
              </a:solidFill>
              <a:ea typeface="+mj-ea"/>
              <a:cs typeface="+mj-cs"/>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26281" y="768485"/>
            <a:ext cx="6810365" cy="6089515"/>
          </a:xfrm>
          <a:prstGeom prst="rect">
            <a:avLst/>
          </a:prstGeom>
        </p:spPr>
      </p:pic>
      <p:pic>
        <p:nvPicPr>
          <p:cNvPr id="5" name="Picture 4" descr="A computer screen with a cube&#10;&#10;Description automatically generated">
            <a:extLst>
              <a:ext uri="{FF2B5EF4-FFF2-40B4-BE49-F238E27FC236}">
                <a16:creationId xmlns:a16="http://schemas.microsoft.com/office/drawing/2014/main" id="{32846824-40DC-5857-F318-734FAA590BAF}"/>
              </a:ext>
            </a:extLst>
          </p:cNvPr>
          <p:cNvPicPr>
            <a:picLocks noChangeAspect="1"/>
          </p:cNvPicPr>
          <p:nvPr/>
        </p:nvPicPr>
        <p:blipFill>
          <a:blip r:embed="rId3"/>
          <a:stretch>
            <a:fillRect/>
          </a:stretch>
        </p:blipFill>
        <p:spPr>
          <a:xfrm>
            <a:off x="2849851" y="924019"/>
            <a:ext cx="6492297" cy="6312548"/>
          </a:xfrm>
          <a:prstGeom prst="rect">
            <a:avLst/>
          </a:prstGeom>
        </p:spPr>
      </p:pic>
    </p:spTree>
    <p:extLst>
      <p:ext uri="{BB962C8B-B14F-4D97-AF65-F5344CB8AC3E}">
        <p14:creationId xmlns:p14="http://schemas.microsoft.com/office/powerpoint/2010/main" val="20666624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bldLvl="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and white checklist&#10;&#10;Description automatically generated">
            <a:extLst>
              <a:ext uri="{FF2B5EF4-FFF2-40B4-BE49-F238E27FC236}">
                <a16:creationId xmlns:a16="http://schemas.microsoft.com/office/drawing/2014/main" id="{79D76CD7-5DA0-5284-34FE-92F405348D57}"/>
              </a:ext>
            </a:extLst>
          </p:cNvPr>
          <p:cNvPicPr>
            <a:picLocks noChangeAspect="1"/>
          </p:cNvPicPr>
          <p:nvPr/>
        </p:nvPicPr>
        <p:blipFill>
          <a:blip r:embed="rId2"/>
          <a:stretch>
            <a:fillRect/>
          </a:stretch>
        </p:blipFill>
        <p:spPr>
          <a:xfrm>
            <a:off x="34044" y="-29817"/>
            <a:ext cx="12176624" cy="6887817"/>
          </a:xfrm>
          <a:prstGeom prst="rect">
            <a:avLst/>
          </a:prstGeom>
        </p:spPr>
      </p:pic>
    </p:spTree>
    <p:extLst>
      <p:ext uri="{BB962C8B-B14F-4D97-AF65-F5344CB8AC3E}">
        <p14:creationId xmlns:p14="http://schemas.microsoft.com/office/powerpoint/2010/main" val="1547967533"/>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43ACA-B82E-4AA3-919B-D948C63EF5FD}"/>
              </a:ext>
            </a:extLst>
          </p:cNvPr>
          <p:cNvSpPr>
            <a:spLocks noGrp="1"/>
          </p:cNvSpPr>
          <p:nvPr>
            <p:ph type="title"/>
          </p:nvPr>
        </p:nvSpPr>
        <p:spPr/>
        <p:txBody>
          <a:bodyPr/>
          <a:lstStyle/>
          <a:p>
            <a:r>
              <a:rPr lang="en-US" dirty="0"/>
              <a:t>ShoWorks Ecosystem</a:t>
            </a:r>
          </a:p>
        </p:txBody>
      </p:sp>
      <p:grpSp>
        <p:nvGrpSpPr>
          <p:cNvPr id="16" name="Group 15">
            <a:extLst>
              <a:ext uri="{FF2B5EF4-FFF2-40B4-BE49-F238E27FC236}">
                <a16:creationId xmlns:a16="http://schemas.microsoft.com/office/drawing/2014/main" id="{52B7DD0C-26C6-4398-A8DA-AA75705DD5BC}"/>
              </a:ext>
            </a:extLst>
          </p:cNvPr>
          <p:cNvGrpSpPr/>
          <p:nvPr/>
        </p:nvGrpSpPr>
        <p:grpSpPr>
          <a:xfrm>
            <a:off x="1103002" y="3674719"/>
            <a:ext cx="923661" cy="923661"/>
            <a:chOff x="360868" y="4544859"/>
            <a:chExt cx="1625375" cy="1625375"/>
          </a:xfrm>
        </p:grpSpPr>
        <p:pic>
          <p:nvPicPr>
            <p:cNvPr id="9" name="Picture 8">
              <a:extLst>
                <a:ext uri="{FF2B5EF4-FFF2-40B4-BE49-F238E27FC236}">
                  <a16:creationId xmlns:a16="http://schemas.microsoft.com/office/drawing/2014/main" id="{1163DDD5-43BA-4009-8B11-95AD89AB2DAB}"/>
                </a:ext>
              </a:extLst>
            </p:cNvPr>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tretch>
              <a:fillRect/>
            </a:stretch>
          </p:blipFill>
          <p:spPr>
            <a:xfrm rot="5400000">
              <a:off x="360868" y="4544859"/>
              <a:ext cx="1625375" cy="1625375"/>
            </a:xfrm>
            <a:prstGeom prst="rect">
              <a:avLst/>
            </a:prstGeom>
            <a:ln>
              <a:noFill/>
            </a:ln>
          </p:spPr>
        </p:pic>
        <p:sp>
          <p:nvSpPr>
            <p:cNvPr id="10" name="TextBox 9">
              <a:extLst>
                <a:ext uri="{FF2B5EF4-FFF2-40B4-BE49-F238E27FC236}">
                  <a16:creationId xmlns:a16="http://schemas.microsoft.com/office/drawing/2014/main" id="{B1822F7D-4E10-4D6E-8BD6-FCD4894C554F}"/>
                </a:ext>
              </a:extLst>
            </p:cNvPr>
            <p:cNvSpPr txBox="1"/>
            <p:nvPr/>
          </p:nvSpPr>
          <p:spPr>
            <a:xfrm>
              <a:off x="411555" y="5092342"/>
              <a:ext cx="1524000" cy="381000"/>
            </a:xfrm>
            <a:prstGeom prst="rect">
              <a:avLst/>
            </a:prstGeom>
          </p:spPr>
          <p:txBody>
            <a:bodyPr vert="horz" wrap="square" lIns="91440" tIns="45720" rIns="91440" bIns="45720" rtlCol="0" anchor="t" anchorCtr="0">
              <a:noAutofit/>
            </a:bodyPr>
            <a:lstStyle>
              <a:defPPr>
                <a:defRPr lang="en-US"/>
              </a:defPPr>
              <a:lvl1pPr algn="ctr">
                <a:spcBef>
                  <a:spcPct val="0"/>
                </a:spcBef>
                <a:spcAft>
                  <a:spcPts val="1200"/>
                </a:spcAft>
                <a:defRPr sz="4000">
                  <a:solidFill>
                    <a:schemeClr val="bg1">
                      <a:lumMod val="85000"/>
                    </a:schemeClr>
                  </a:solidFill>
                  <a:latin typeface="Segoe UI Light" panose="020B0502040204020203" pitchFamily="34" charset="0"/>
                  <a:ea typeface="+mj-ea"/>
                  <a:cs typeface="Segoe UI Light" panose="020B0502040204020203" pitchFamily="34" charset="0"/>
                </a:defRPr>
              </a:lvl1pPr>
            </a:lstStyle>
            <a:p>
              <a:pPr marL="0" marR="0" lvl="0" indent="0" algn="ctr" defTabSz="914400" eaLnBrk="1" fontAlgn="auto" latinLnBrk="0" hangingPunct="1">
                <a:lnSpc>
                  <a:spcPct val="100000"/>
                </a:lnSpc>
                <a:spcBef>
                  <a:spcPct val="0"/>
                </a:spcBef>
                <a:spcAft>
                  <a:spcPts val="120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Segoe UI Light" panose="020B0502040204020203" pitchFamily="34" charset="0"/>
                  <a:ea typeface="+mj-ea"/>
                  <a:cs typeface="Segoe UI Light" panose="020B0502040204020203" pitchFamily="34" charset="0"/>
                </a:rPr>
                <a:t>iPad</a:t>
              </a:r>
            </a:p>
          </p:txBody>
        </p:sp>
      </p:grpSp>
      <p:grpSp>
        <p:nvGrpSpPr>
          <p:cNvPr id="14" name="Group 13">
            <a:extLst>
              <a:ext uri="{FF2B5EF4-FFF2-40B4-BE49-F238E27FC236}">
                <a16:creationId xmlns:a16="http://schemas.microsoft.com/office/drawing/2014/main" id="{BCAACFF6-9136-4292-9F24-661D69810AF0}"/>
              </a:ext>
            </a:extLst>
          </p:cNvPr>
          <p:cNvGrpSpPr/>
          <p:nvPr/>
        </p:nvGrpSpPr>
        <p:grpSpPr>
          <a:xfrm>
            <a:off x="8841374" y="4029600"/>
            <a:ext cx="967581" cy="967581"/>
            <a:chOff x="7279690" y="4927206"/>
            <a:chExt cx="967581" cy="967581"/>
          </a:xfrm>
        </p:grpSpPr>
        <p:pic>
          <p:nvPicPr>
            <p:cNvPr id="8" name="Picture 7">
              <a:extLst>
                <a:ext uri="{FF2B5EF4-FFF2-40B4-BE49-F238E27FC236}">
                  <a16:creationId xmlns:a16="http://schemas.microsoft.com/office/drawing/2014/main" id="{088CC2EF-3398-40D4-84CA-463091C9A4F2}"/>
                </a:ext>
              </a:extLst>
            </p:cNvPr>
            <p:cNvPicPr>
              <a:picLocks noChangeAspect="1"/>
            </p:cNvPicPr>
            <p:nvPr/>
          </p:nvPicPr>
          <p:blipFill>
            <a:blip r:embed="rId4" cstate="print">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tretch>
              <a:fillRect/>
            </a:stretch>
          </p:blipFill>
          <p:spPr>
            <a:xfrm>
              <a:off x="7279690" y="4927206"/>
              <a:ext cx="967581" cy="967581"/>
            </a:xfrm>
            <a:prstGeom prst="rect">
              <a:avLst/>
            </a:prstGeom>
          </p:spPr>
        </p:pic>
        <p:sp>
          <p:nvSpPr>
            <p:cNvPr id="11" name="TextBox 10">
              <a:extLst>
                <a:ext uri="{FF2B5EF4-FFF2-40B4-BE49-F238E27FC236}">
                  <a16:creationId xmlns:a16="http://schemas.microsoft.com/office/drawing/2014/main" id="{7E7A62D8-929A-4256-B8E1-98AB459C3E1A}"/>
                </a:ext>
              </a:extLst>
            </p:cNvPr>
            <p:cNvSpPr txBox="1"/>
            <p:nvPr/>
          </p:nvSpPr>
          <p:spPr>
            <a:xfrm>
              <a:off x="7415415" y="5273349"/>
              <a:ext cx="696130" cy="362508"/>
            </a:xfrm>
            <a:prstGeom prst="rect">
              <a:avLst/>
            </a:prstGeom>
          </p:spPr>
          <p:txBody>
            <a:bodyPr vert="horz" wrap="square" lIns="91440" tIns="45720" rIns="91440" bIns="45720" rtlCol="0" anchor="t" anchorCtr="0">
              <a:normAutofit fontScale="32500" lnSpcReduction="20000"/>
            </a:bodyPr>
            <a:lstStyle>
              <a:defPPr>
                <a:defRPr lang="en-US"/>
              </a:defPPr>
              <a:lvl1pPr algn="ctr">
                <a:spcBef>
                  <a:spcPct val="0"/>
                </a:spcBef>
                <a:spcAft>
                  <a:spcPts val="1200"/>
                </a:spcAft>
                <a:defRPr sz="4000">
                  <a:solidFill>
                    <a:schemeClr val="bg1">
                      <a:lumMod val="85000"/>
                    </a:schemeClr>
                  </a:solidFill>
                  <a:latin typeface="Segoe UI Light" panose="020B0502040204020203" pitchFamily="34" charset="0"/>
                  <a:ea typeface="+mj-ea"/>
                  <a:cs typeface="Segoe UI Light" panose="020B0502040204020203" pitchFamily="34" charset="0"/>
                </a:defRPr>
              </a:lvl1pPr>
            </a:lstStyle>
            <a:p>
              <a:pPr marL="0" marR="0" lvl="0" indent="0" algn="ctr" defTabSz="914400" eaLnBrk="1" fontAlgn="auto" latinLnBrk="0" hangingPunct="1">
                <a:lnSpc>
                  <a:spcPct val="100000"/>
                </a:lnSpc>
                <a:spcBef>
                  <a:spcPct val="0"/>
                </a:spcBef>
                <a:spcAft>
                  <a:spcPts val="1200"/>
                </a:spcAft>
                <a:buClrTx/>
                <a:buSzTx/>
                <a:buFontTx/>
                <a:buNone/>
                <a:tabLst/>
                <a:defRPr/>
              </a:pPr>
              <a:r>
                <a:rPr kumimoji="0" lang="en-US" sz="4000" b="0" i="0" u="none" strike="noStrike" kern="0" cap="none" spc="0" normalizeH="0" baseline="0" noProof="0" dirty="0">
                  <a:ln>
                    <a:noFill/>
                  </a:ln>
                  <a:solidFill>
                    <a:prstClr val="white"/>
                  </a:solidFill>
                  <a:effectLst/>
                  <a:uLnTx/>
                  <a:uFillTx/>
                  <a:latin typeface="Segoe UI Light" panose="020B0502040204020203" pitchFamily="34" charset="0"/>
                  <a:ea typeface="+mj-ea"/>
                  <a:cs typeface="Segoe UI Light" panose="020B0502040204020203" pitchFamily="34" charset="0"/>
                </a:rPr>
                <a:t>phone</a:t>
              </a:r>
            </a:p>
          </p:txBody>
        </p:sp>
      </p:grpSp>
      <p:grpSp>
        <p:nvGrpSpPr>
          <p:cNvPr id="15" name="Group 14">
            <a:extLst>
              <a:ext uri="{FF2B5EF4-FFF2-40B4-BE49-F238E27FC236}">
                <a16:creationId xmlns:a16="http://schemas.microsoft.com/office/drawing/2014/main" id="{B7DBF4CC-B2F5-43EF-83CE-33871DD0D547}"/>
              </a:ext>
            </a:extLst>
          </p:cNvPr>
          <p:cNvGrpSpPr/>
          <p:nvPr/>
        </p:nvGrpSpPr>
        <p:grpSpPr>
          <a:xfrm>
            <a:off x="8637936" y="1872766"/>
            <a:ext cx="1347356" cy="1325564"/>
            <a:chOff x="3859806" y="4640381"/>
            <a:chExt cx="1107679" cy="1089763"/>
          </a:xfrm>
        </p:grpSpPr>
        <p:pic>
          <p:nvPicPr>
            <p:cNvPr id="12" name="Picture 11">
              <a:extLst>
                <a:ext uri="{FF2B5EF4-FFF2-40B4-BE49-F238E27FC236}">
                  <a16:creationId xmlns:a16="http://schemas.microsoft.com/office/drawing/2014/main" id="{2DA97AE2-3D9B-4496-BD5E-7869E23F6150}"/>
                </a:ext>
              </a:extLst>
            </p:cNvPr>
            <p:cNvPicPr>
              <a:picLocks noChangeAspect="1"/>
            </p:cNvPicPr>
            <p:nvPr/>
          </p:nvPicPr>
          <p:blipFill>
            <a:blip r:embed="rId6" cstate="print">
              <a:lum bright="70000" contrast="-70000"/>
              <a:extLst>
                <a:ext uri="{BEBA8EAE-BF5A-486C-A8C5-ECC9F3942E4B}">
                  <a14:imgProps xmlns:a14="http://schemas.microsoft.com/office/drawing/2010/main">
                    <a14:imgLayer r:embed="rId7">
                      <a14:imgEffect>
                        <a14:artisticPhotocopy/>
                      </a14:imgEffect>
                    </a14:imgLayer>
                  </a14:imgProps>
                </a:ext>
                <a:ext uri="{28A0092B-C50C-407E-A947-70E740481C1C}">
                  <a14:useLocalDpi xmlns:a14="http://schemas.microsoft.com/office/drawing/2010/main" val="0"/>
                </a:ext>
              </a:extLst>
            </a:blip>
            <a:stretch>
              <a:fillRect/>
            </a:stretch>
          </p:blipFill>
          <p:spPr>
            <a:xfrm>
              <a:off x="3859806" y="4640381"/>
              <a:ext cx="1107679" cy="1089763"/>
            </a:xfrm>
            <a:prstGeom prst="rect">
              <a:avLst/>
            </a:prstGeom>
          </p:spPr>
        </p:pic>
        <p:sp>
          <p:nvSpPr>
            <p:cNvPr id="13" name="TextBox 12">
              <a:extLst>
                <a:ext uri="{FF2B5EF4-FFF2-40B4-BE49-F238E27FC236}">
                  <a16:creationId xmlns:a16="http://schemas.microsoft.com/office/drawing/2014/main" id="{FF1A7581-CD4F-4060-8CD7-E14EEBEF36E3}"/>
                </a:ext>
              </a:extLst>
            </p:cNvPr>
            <p:cNvSpPr txBox="1"/>
            <p:nvPr/>
          </p:nvSpPr>
          <p:spPr>
            <a:xfrm>
              <a:off x="3916850" y="5073294"/>
              <a:ext cx="854745" cy="381000"/>
            </a:xfrm>
            <a:prstGeom prst="rect">
              <a:avLst/>
            </a:prstGeom>
          </p:spPr>
          <p:txBody>
            <a:bodyPr vert="horz" wrap="square" lIns="91440" tIns="45720" rIns="91440" bIns="45720" rtlCol="0" anchor="t" anchorCtr="0">
              <a:normAutofit/>
            </a:bodyPr>
            <a:lstStyle/>
            <a:p>
              <a:pPr algn="ctr">
                <a:spcBef>
                  <a:spcPct val="0"/>
                </a:spcBef>
                <a:spcAft>
                  <a:spcPts val="1200"/>
                </a:spcAft>
              </a:pPr>
              <a:r>
                <a:rPr lang="en-US" dirty="0">
                  <a:solidFill>
                    <a:prstClr val="white"/>
                  </a:solidFill>
                  <a:latin typeface="Segoe UI Light" panose="020B0502040204020203" pitchFamily="34" charset="0"/>
                  <a:cs typeface="Segoe UI Light" panose="020B0502040204020203" pitchFamily="34" charset="0"/>
                </a:rPr>
                <a:t>www</a:t>
              </a:r>
            </a:p>
          </p:txBody>
        </p:sp>
      </p:grpSp>
      <p:grpSp>
        <p:nvGrpSpPr>
          <p:cNvPr id="21" name="Group 20">
            <a:extLst>
              <a:ext uri="{FF2B5EF4-FFF2-40B4-BE49-F238E27FC236}">
                <a16:creationId xmlns:a16="http://schemas.microsoft.com/office/drawing/2014/main" id="{E48D7B28-9EB9-4D99-A87E-8B8F5A4506B6}"/>
              </a:ext>
            </a:extLst>
          </p:cNvPr>
          <p:cNvGrpSpPr/>
          <p:nvPr/>
        </p:nvGrpSpPr>
        <p:grpSpPr>
          <a:xfrm>
            <a:off x="4084699" y="2262146"/>
            <a:ext cx="2566299" cy="2732636"/>
            <a:chOff x="5402596" y="2057333"/>
            <a:chExt cx="2225041" cy="2225041"/>
          </a:xfrm>
        </p:grpSpPr>
        <p:pic>
          <p:nvPicPr>
            <p:cNvPr id="18" name="Picture 17" descr="A picture containing building&#10;&#10;Description automatically generated">
              <a:extLst>
                <a:ext uri="{FF2B5EF4-FFF2-40B4-BE49-F238E27FC236}">
                  <a16:creationId xmlns:a16="http://schemas.microsoft.com/office/drawing/2014/main" id="{85587267-D6A7-4333-9C4A-2A64891DC19E}"/>
                </a:ext>
              </a:extLst>
            </p:cNvPr>
            <p:cNvPicPr>
              <a:picLocks noChangeAspect="1"/>
            </p:cNvPicPr>
            <p:nvPr/>
          </p:nvPicPr>
          <p:blipFill>
            <a:blip r:embed="rId8"/>
            <a:stretch>
              <a:fillRect/>
            </a:stretch>
          </p:blipFill>
          <p:spPr>
            <a:xfrm>
              <a:off x="6096000" y="2643017"/>
              <a:ext cx="785983" cy="785983"/>
            </a:xfrm>
            <a:prstGeom prst="rect">
              <a:avLst/>
            </a:prstGeom>
          </p:spPr>
        </p:pic>
        <p:pic>
          <p:nvPicPr>
            <p:cNvPr id="20" name="Graphic 19" descr="Laptop with solid fill">
              <a:extLst>
                <a:ext uri="{FF2B5EF4-FFF2-40B4-BE49-F238E27FC236}">
                  <a16:creationId xmlns:a16="http://schemas.microsoft.com/office/drawing/2014/main" id="{627C533A-E1A2-40D7-ABDB-2772A5A0A4B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402596" y="2057333"/>
              <a:ext cx="2225041" cy="2225041"/>
            </a:xfrm>
            <a:prstGeom prst="rect">
              <a:avLst/>
            </a:prstGeom>
          </p:spPr>
        </p:pic>
      </p:grpSp>
      <p:cxnSp>
        <p:nvCxnSpPr>
          <p:cNvPr id="23" name="Straight Connector 22">
            <a:extLst>
              <a:ext uri="{FF2B5EF4-FFF2-40B4-BE49-F238E27FC236}">
                <a16:creationId xmlns:a16="http://schemas.microsoft.com/office/drawing/2014/main" id="{AE5E9F3D-72F8-4A04-A227-701D4B6512E9}"/>
              </a:ext>
            </a:extLst>
          </p:cNvPr>
          <p:cNvCxnSpPr>
            <a:cxnSpLocks/>
          </p:cNvCxnSpPr>
          <p:nvPr/>
        </p:nvCxnSpPr>
        <p:spPr>
          <a:xfrm>
            <a:off x="3149227" y="1909749"/>
            <a:ext cx="0" cy="377516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8BA6451F-93CA-42BA-9D5C-1A781A951E5D}"/>
              </a:ext>
            </a:extLst>
          </p:cNvPr>
          <p:cNvCxnSpPr>
            <a:cxnSpLocks/>
          </p:cNvCxnSpPr>
          <p:nvPr/>
        </p:nvCxnSpPr>
        <p:spPr>
          <a:xfrm>
            <a:off x="7637121" y="1912063"/>
            <a:ext cx="0" cy="377516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8715D4E-E160-4508-9ABB-17ED2EDAA2A4}"/>
              </a:ext>
            </a:extLst>
          </p:cNvPr>
          <p:cNvCxnSpPr>
            <a:cxnSpLocks/>
          </p:cNvCxnSpPr>
          <p:nvPr/>
        </p:nvCxnSpPr>
        <p:spPr>
          <a:xfrm flipH="1">
            <a:off x="7689373" y="3760457"/>
            <a:ext cx="2786741" cy="0"/>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6B328903-8A0F-490C-8E20-916824236C72}"/>
              </a:ext>
            </a:extLst>
          </p:cNvPr>
          <p:cNvSpPr txBox="1"/>
          <p:nvPr/>
        </p:nvSpPr>
        <p:spPr>
          <a:xfrm>
            <a:off x="3595950" y="4687774"/>
            <a:ext cx="3543796" cy="646331"/>
          </a:xfrm>
          <a:prstGeom prst="rect">
            <a:avLst/>
          </a:prstGeom>
          <a:noFill/>
        </p:spPr>
        <p:txBody>
          <a:bodyPr wrap="square">
            <a:spAutoFit/>
          </a:bodyPr>
          <a:lstStyle/>
          <a:p>
            <a:pPr algn="ctr"/>
            <a:r>
              <a:rPr lang="en-US" dirty="0"/>
              <a:t>Windows Client</a:t>
            </a:r>
          </a:p>
          <a:p>
            <a:pPr algn="ctr"/>
            <a:r>
              <a:rPr lang="en-US" dirty="0"/>
              <a:t>(majority of work)</a:t>
            </a:r>
          </a:p>
        </p:txBody>
      </p:sp>
      <p:sp>
        <p:nvSpPr>
          <p:cNvPr id="30" name="TextBox 29">
            <a:extLst>
              <a:ext uri="{FF2B5EF4-FFF2-40B4-BE49-F238E27FC236}">
                <a16:creationId xmlns:a16="http://schemas.microsoft.com/office/drawing/2014/main" id="{BCC205D8-3B76-4B1D-8E16-83059ACC4264}"/>
              </a:ext>
            </a:extLst>
          </p:cNvPr>
          <p:cNvSpPr txBox="1"/>
          <p:nvPr/>
        </p:nvSpPr>
        <p:spPr>
          <a:xfrm>
            <a:off x="210181" y="4702658"/>
            <a:ext cx="2676475" cy="523220"/>
          </a:xfrm>
          <a:prstGeom prst="rect">
            <a:avLst/>
          </a:prstGeom>
          <a:noFill/>
        </p:spPr>
        <p:txBody>
          <a:bodyPr wrap="square">
            <a:spAutoFit/>
          </a:bodyPr>
          <a:lstStyle/>
          <a:p>
            <a:pPr algn="ctr"/>
            <a:r>
              <a:rPr lang="en-US" sz="1400" dirty="0"/>
              <a:t>iPad Native App</a:t>
            </a:r>
          </a:p>
          <a:p>
            <a:pPr algn="ctr"/>
            <a:r>
              <a:rPr lang="en-US" sz="1400" dirty="0"/>
              <a:t>(disconnected management)</a:t>
            </a:r>
          </a:p>
        </p:txBody>
      </p:sp>
      <p:sp>
        <p:nvSpPr>
          <p:cNvPr id="31" name="TextBox 30">
            <a:extLst>
              <a:ext uri="{FF2B5EF4-FFF2-40B4-BE49-F238E27FC236}">
                <a16:creationId xmlns:a16="http://schemas.microsoft.com/office/drawing/2014/main" id="{EAE773DB-46A4-4445-A195-9DB871F6C4EE}"/>
              </a:ext>
            </a:extLst>
          </p:cNvPr>
          <p:cNvSpPr txBox="1"/>
          <p:nvPr/>
        </p:nvSpPr>
        <p:spPr>
          <a:xfrm>
            <a:off x="8263135" y="3126095"/>
            <a:ext cx="2124057" cy="523220"/>
          </a:xfrm>
          <a:prstGeom prst="rect">
            <a:avLst/>
          </a:prstGeom>
          <a:noFill/>
        </p:spPr>
        <p:txBody>
          <a:bodyPr wrap="square">
            <a:spAutoFit/>
          </a:bodyPr>
          <a:lstStyle/>
          <a:p>
            <a:pPr algn="ctr"/>
            <a:r>
              <a:rPr lang="en-US" sz="1400" dirty="0"/>
              <a:t>Web Browser</a:t>
            </a:r>
          </a:p>
          <a:p>
            <a:pPr algn="ctr"/>
            <a:r>
              <a:rPr lang="en-US" sz="1400" dirty="0"/>
              <a:t>(public interaction)</a:t>
            </a:r>
          </a:p>
        </p:txBody>
      </p:sp>
      <p:sp>
        <p:nvSpPr>
          <p:cNvPr id="32" name="TextBox 31">
            <a:extLst>
              <a:ext uri="{FF2B5EF4-FFF2-40B4-BE49-F238E27FC236}">
                <a16:creationId xmlns:a16="http://schemas.microsoft.com/office/drawing/2014/main" id="{5F2E3068-CBE2-4AD5-A7CC-88A3B9381154}"/>
              </a:ext>
            </a:extLst>
          </p:cNvPr>
          <p:cNvSpPr txBox="1"/>
          <p:nvPr/>
        </p:nvSpPr>
        <p:spPr>
          <a:xfrm>
            <a:off x="7376077" y="5036682"/>
            <a:ext cx="3898176" cy="523220"/>
          </a:xfrm>
          <a:prstGeom prst="rect">
            <a:avLst/>
          </a:prstGeom>
          <a:noFill/>
        </p:spPr>
        <p:txBody>
          <a:bodyPr wrap="square">
            <a:spAutoFit/>
          </a:bodyPr>
          <a:lstStyle/>
          <a:p>
            <a:pPr algn="ctr"/>
            <a:r>
              <a:rPr lang="en-US" sz="1400" dirty="0"/>
              <a:t>Mobile Native App</a:t>
            </a:r>
          </a:p>
          <a:p>
            <a:pPr algn="ctr"/>
            <a:r>
              <a:rPr lang="en-US" sz="1400" dirty="0"/>
              <a:t>(public interaction)</a:t>
            </a:r>
          </a:p>
        </p:txBody>
      </p:sp>
      <p:sp>
        <p:nvSpPr>
          <p:cNvPr id="33" name="TextBox 32">
            <a:extLst>
              <a:ext uri="{FF2B5EF4-FFF2-40B4-BE49-F238E27FC236}">
                <a16:creationId xmlns:a16="http://schemas.microsoft.com/office/drawing/2014/main" id="{6EDE6ACD-0EAE-438D-BA23-6B9F9CB707B8}"/>
              </a:ext>
            </a:extLst>
          </p:cNvPr>
          <p:cNvSpPr txBox="1"/>
          <p:nvPr/>
        </p:nvSpPr>
        <p:spPr>
          <a:xfrm>
            <a:off x="352462" y="5834439"/>
            <a:ext cx="2534194" cy="338554"/>
          </a:xfrm>
          <a:prstGeom prst="rect">
            <a:avLst/>
          </a:prstGeom>
          <a:noFill/>
        </p:spPr>
        <p:txBody>
          <a:bodyPr wrap="square" rtlCol="0">
            <a:spAutoFit/>
          </a:bodyPr>
          <a:lstStyle/>
          <a:p>
            <a:pPr algn="ctr"/>
            <a:r>
              <a:rPr lang="en-US" sz="1600" b="1" dirty="0"/>
              <a:t>Basic Staff/Volunteers</a:t>
            </a:r>
          </a:p>
        </p:txBody>
      </p:sp>
      <p:sp>
        <p:nvSpPr>
          <p:cNvPr id="34" name="TextBox 33">
            <a:extLst>
              <a:ext uri="{FF2B5EF4-FFF2-40B4-BE49-F238E27FC236}">
                <a16:creationId xmlns:a16="http://schemas.microsoft.com/office/drawing/2014/main" id="{2A0F90C7-B291-4299-BFAE-FAC8F129F235}"/>
              </a:ext>
            </a:extLst>
          </p:cNvPr>
          <p:cNvSpPr txBox="1"/>
          <p:nvPr/>
        </p:nvSpPr>
        <p:spPr>
          <a:xfrm>
            <a:off x="4215942" y="5834439"/>
            <a:ext cx="2303813" cy="461665"/>
          </a:xfrm>
          <a:prstGeom prst="rect">
            <a:avLst/>
          </a:prstGeom>
          <a:noFill/>
        </p:spPr>
        <p:txBody>
          <a:bodyPr wrap="square" rtlCol="0">
            <a:spAutoFit/>
          </a:bodyPr>
          <a:lstStyle/>
          <a:p>
            <a:pPr algn="ctr"/>
            <a:r>
              <a:rPr lang="en-US" sz="2400" b="1" dirty="0"/>
              <a:t>Administrators</a:t>
            </a:r>
          </a:p>
        </p:txBody>
      </p:sp>
      <p:sp>
        <p:nvSpPr>
          <p:cNvPr id="35" name="TextBox 34">
            <a:extLst>
              <a:ext uri="{FF2B5EF4-FFF2-40B4-BE49-F238E27FC236}">
                <a16:creationId xmlns:a16="http://schemas.microsoft.com/office/drawing/2014/main" id="{7F5BCC3A-1F61-422F-A84B-74F3FAC75A21}"/>
              </a:ext>
            </a:extLst>
          </p:cNvPr>
          <p:cNvSpPr txBox="1"/>
          <p:nvPr/>
        </p:nvSpPr>
        <p:spPr>
          <a:xfrm>
            <a:off x="7826285" y="5818134"/>
            <a:ext cx="3174274" cy="338554"/>
          </a:xfrm>
          <a:prstGeom prst="rect">
            <a:avLst/>
          </a:prstGeom>
          <a:noFill/>
        </p:spPr>
        <p:txBody>
          <a:bodyPr wrap="square" rtlCol="0">
            <a:spAutoFit/>
          </a:bodyPr>
          <a:lstStyle/>
          <a:p>
            <a:pPr algn="ctr"/>
            <a:r>
              <a:rPr lang="en-US" sz="1600" b="1" dirty="0"/>
              <a:t>Public (exhibitors)</a:t>
            </a:r>
          </a:p>
        </p:txBody>
      </p:sp>
      <p:sp>
        <p:nvSpPr>
          <p:cNvPr id="3" name="Rectangle 2">
            <a:extLst>
              <a:ext uri="{FF2B5EF4-FFF2-40B4-BE49-F238E27FC236}">
                <a16:creationId xmlns:a16="http://schemas.microsoft.com/office/drawing/2014/main" id="{72AA0214-3C6F-4008-895B-4280A1A5CBB8}"/>
              </a:ext>
            </a:extLst>
          </p:cNvPr>
          <p:cNvSpPr/>
          <p:nvPr/>
        </p:nvSpPr>
        <p:spPr>
          <a:xfrm>
            <a:off x="10333969" y="1254779"/>
            <a:ext cx="1196971" cy="1229453"/>
          </a:xfrm>
          <a:prstGeom prst="rect">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BEACD214-BA89-45F1-9689-C410007D96A4}"/>
              </a:ext>
            </a:extLst>
          </p:cNvPr>
          <p:cNvSpPr txBox="1"/>
          <p:nvPr/>
        </p:nvSpPr>
        <p:spPr>
          <a:xfrm>
            <a:off x="10489700" y="2111560"/>
            <a:ext cx="866052" cy="365662"/>
          </a:xfrm>
          <a:prstGeom prst="rect">
            <a:avLst/>
          </a:prstGeom>
        </p:spPr>
        <p:txBody>
          <a:bodyPr vert="horz" wrap="square" lIns="91440" tIns="45720" rIns="91440" bIns="45720" rtlCol="0" anchor="t" anchorCtr="0">
            <a:noAutofit/>
          </a:bodyPr>
          <a:lstStyle>
            <a:defPPr>
              <a:defRPr lang="en-US"/>
            </a:defPPr>
            <a:lvl1pPr algn="ctr">
              <a:spcBef>
                <a:spcPct val="0"/>
              </a:spcBef>
              <a:spcAft>
                <a:spcPts val="1200"/>
              </a:spcAft>
              <a:defRPr sz="4000">
                <a:solidFill>
                  <a:schemeClr val="bg1">
                    <a:lumMod val="85000"/>
                  </a:schemeClr>
                </a:solidFill>
                <a:latin typeface="Segoe UI Light" panose="020B0502040204020203" pitchFamily="34" charset="0"/>
                <a:ea typeface="+mj-ea"/>
                <a:cs typeface="Segoe UI Light" panose="020B0502040204020203" pitchFamily="34" charset="0"/>
              </a:defRPr>
            </a:lvl1pPr>
          </a:lstStyle>
          <a:p>
            <a:pPr marL="0" marR="0" lvl="0" indent="0" algn="ctr" defTabSz="914400" eaLnBrk="1" fontAlgn="auto" latinLnBrk="0" hangingPunct="1">
              <a:lnSpc>
                <a:spcPct val="100000"/>
              </a:lnSpc>
              <a:spcBef>
                <a:spcPct val="0"/>
              </a:spcBef>
              <a:spcAft>
                <a:spcPts val="120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Segoe UI Light" panose="020B0502040204020203" pitchFamily="34" charset="0"/>
                <a:ea typeface="+mj-ea"/>
                <a:cs typeface="Segoe UI Light" panose="020B0502040204020203" pitchFamily="34" charset="0"/>
              </a:rPr>
              <a:t>FairVault</a:t>
            </a:r>
          </a:p>
        </p:txBody>
      </p:sp>
      <p:pic>
        <p:nvPicPr>
          <p:cNvPr id="6" name="Graphic 5" descr="Safe outline">
            <a:extLst>
              <a:ext uri="{FF2B5EF4-FFF2-40B4-BE49-F238E27FC236}">
                <a16:creationId xmlns:a16="http://schemas.microsoft.com/office/drawing/2014/main" id="{D60F8D16-D4C9-4AB2-87EA-8C549C18016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465526" y="1272989"/>
            <a:ext cx="914400" cy="914400"/>
          </a:xfrm>
          <a:prstGeom prst="rect">
            <a:avLst/>
          </a:prstGeom>
        </p:spPr>
      </p:pic>
    </p:spTree>
    <p:extLst>
      <p:ext uri="{BB962C8B-B14F-4D97-AF65-F5344CB8AC3E}">
        <p14:creationId xmlns:p14="http://schemas.microsoft.com/office/powerpoint/2010/main" val="25940284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logo with blue and white text&#10;&#10;Description automatically generated">
            <a:extLst>
              <a:ext uri="{FF2B5EF4-FFF2-40B4-BE49-F238E27FC236}">
                <a16:creationId xmlns:a16="http://schemas.microsoft.com/office/drawing/2014/main" id="{ED886A25-3489-7790-EC1C-B59DEA5BF3BA}"/>
              </a:ext>
            </a:extLst>
          </p:cNvPr>
          <p:cNvPicPr>
            <a:picLocks noChangeAspect="1"/>
          </p:cNvPicPr>
          <p:nvPr/>
        </p:nvPicPr>
        <p:blipFill>
          <a:blip r:embed="rId2"/>
          <a:stretch>
            <a:fillRect/>
          </a:stretch>
        </p:blipFill>
        <p:spPr>
          <a:xfrm>
            <a:off x="533082" y="564730"/>
            <a:ext cx="4684186" cy="1363098"/>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
        <p:nvSpPr>
          <p:cNvPr id="2" name="Title 1">
            <a:extLst>
              <a:ext uri="{FF2B5EF4-FFF2-40B4-BE49-F238E27FC236}">
                <a16:creationId xmlns:a16="http://schemas.microsoft.com/office/drawing/2014/main" id="{4D83E5EB-5D56-408C-81F7-0F110365EB8F}"/>
              </a:ext>
            </a:extLst>
          </p:cNvPr>
          <p:cNvSpPr>
            <a:spLocks noGrp="1"/>
          </p:cNvSpPr>
          <p:nvPr>
            <p:ph type="ctrTitle"/>
          </p:nvPr>
        </p:nvSpPr>
        <p:spPr>
          <a:xfrm>
            <a:off x="4058538" y="3353406"/>
            <a:ext cx="3577937" cy="1027235"/>
          </a:xfrm>
          <a:effectLst>
            <a:glow rad="228600">
              <a:schemeClr val="accent1">
                <a:satMod val="175000"/>
                <a:alpha val="40000"/>
              </a:schemeClr>
            </a:glow>
            <a:reflection blurRad="6350" stA="52000" endA="300" endPos="35000" dir="5400000" sy="-100000" algn="bl" rotWithShape="0"/>
          </a:effectLst>
        </p:spPr>
        <p:txBody>
          <a:bodyPr>
            <a:noAutofit/>
          </a:bodyPr>
          <a:lstStyle/>
          <a:p>
            <a:pPr algn="ctr"/>
            <a:r>
              <a:rPr lang="en-US" sz="4400" dirty="0"/>
              <a:t>Boot  Camp</a:t>
            </a:r>
          </a:p>
        </p:txBody>
      </p:sp>
    </p:spTree>
    <p:extLst>
      <p:ext uri="{BB962C8B-B14F-4D97-AF65-F5344CB8AC3E}">
        <p14:creationId xmlns:p14="http://schemas.microsoft.com/office/powerpoint/2010/main" val="40486647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logo with blue and white text&#10;&#10;Description automatically generated">
            <a:extLst>
              <a:ext uri="{FF2B5EF4-FFF2-40B4-BE49-F238E27FC236}">
                <a16:creationId xmlns:a16="http://schemas.microsoft.com/office/drawing/2014/main" id="{ED886A25-3489-7790-EC1C-B59DEA5BF3BA}"/>
              </a:ext>
            </a:extLst>
          </p:cNvPr>
          <p:cNvPicPr>
            <a:picLocks noChangeAspect="1"/>
          </p:cNvPicPr>
          <p:nvPr/>
        </p:nvPicPr>
        <p:blipFill>
          <a:blip r:embed="rId2"/>
          <a:stretch>
            <a:fillRect/>
          </a:stretch>
        </p:blipFill>
        <p:spPr>
          <a:xfrm>
            <a:off x="533082" y="564730"/>
            <a:ext cx="4684186" cy="1363098"/>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
        <p:nvSpPr>
          <p:cNvPr id="2" name="Title 1">
            <a:extLst>
              <a:ext uri="{FF2B5EF4-FFF2-40B4-BE49-F238E27FC236}">
                <a16:creationId xmlns:a16="http://schemas.microsoft.com/office/drawing/2014/main" id="{4D83E5EB-5D56-408C-81F7-0F110365EB8F}"/>
              </a:ext>
            </a:extLst>
          </p:cNvPr>
          <p:cNvSpPr>
            <a:spLocks noGrp="1"/>
          </p:cNvSpPr>
          <p:nvPr>
            <p:ph type="ctrTitle"/>
          </p:nvPr>
        </p:nvSpPr>
        <p:spPr>
          <a:xfrm>
            <a:off x="4058538" y="3353406"/>
            <a:ext cx="3577937" cy="1027235"/>
          </a:xfrm>
          <a:effectLst>
            <a:glow rad="228600">
              <a:schemeClr val="accent1">
                <a:satMod val="175000"/>
                <a:alpha val="40000"/>
              </a:schemeClr>
            </a:glow>
            <a:reflection blurRad="6350" stA="52000" endA="300" endPos="35000" dir="5400000" sy="-100000" algn="bl" rotWithShape="0"/>
          </a:effectLst>
        </p:spPr>
        <p:txBody>
          <a:bodyPr>
            <a:noAutofit/>
          </a:bodyPr>
          <a:lstStyle/>
          <a:p>
            <a:pPr algn="ctr"/>
            <a:r>
              <a:rPr lang="en-US" sz="4400" dirty="0"/>
              <a:t>Reports</a:t>
            </a:r>
          </a:p>
        </p:txBody>
      </p:sp>
    </p:spTree>
    <p:extLst>
      <p:ext uri="{BB962C8B-B14F-4D97-AF65-F5344CB8AC3E}">
        <p14:creationId xmlns:p14="http://schemas.microsoft.com/office/powerpoint/2010/main" val="7908758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black background with white text and blue text&#10;&#10;Description automatically generated">
            <a:extLst>
              <a:ext uri="{FF2B5EF4-FFF2-40B4-BE49-F238E27FC236}">
                <a16:creationId xmlns:a16="http://schemas.microsoft.com/office/drawing/2014/main" id="{72E67147-C7B0-5093-635D-3A89A684FFFE}"/>
              </a:ext>
            </a:extLst>
          </p:cNvPr>
          <p:cNvPicPr>
            <a:picLocks noChangeAspect="1"/>
          </p:cNvPicPr>
          <p:nvPr/>
        </p:nvPicPr>
        <p:blipFill>
          <a:blip r:embed="rId2"/>
          <a:stretch>
            <a:fillRect/>
          </a:stretch>
        </p:blipFill>
        <p:spPr>
          <a:xfrm>
            <a:off x="2961900" y="1913806"/>
            <a:ext cx="6150420" cy="2765229"/>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Tree>
    <p:extLst>
      <p:ext uri="{BB962C8B-B14F-4D97-AF65-F5344CB8AC3E}">
        <p14:creationId xmlns:p14="http://schemas.microsoft.com/office/powerpoint/2010/main" val="3994041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749030" y="1498060"/>
            <a:ext cx="11303540" cy="5252935"/>
          </a:xfrm>
        </p:spPr>
        <p:txBody>
          <a:bodyPr vert="horz" wrap="square" lIns="91440" tIns="45720" rIns="91440" bIns="45720" rtlCol="0" anchor="t" anchorCtr="0">
            <a:normAutofit fontScale="77500" lnSpcReduction="20000"/>
          </a:bodyPr>
          <a:lstStyle/>
          <a:p>
            <a:pPr marL="514350" indent="-514350" algn="l" fontAlgn="t">
              <a:lnSpc>
                <a:spcPct val="100000"/>
              </a:lnSpc>
              <a:buFont typeface="+mj-lt"/>
              <a:buAutoNum type="arabicPeriod"/>
            </a:pPr>
            <a:r>
              <a:rPr lang="en-US" dirty="0"/>
              <a:t>Retains the same, </a:t>
            </a:r>
            <a:r>
              <a:rPr lang="en-US" b="1" dirty="0">
                <a:solidFill>
                  <a:schemeClr val="tx1"/>
                </a:solidFill>
              </a:rPr>
              <a:t>familiar</a:t>
            </a:r>
            <a:r>
              <a:rPr lang="en-US" dirty="0"/>
              <a:t> ShoWorks interface on both cloud and local platforms.</a:t>
            </a:r>
          </a:p>
          <a:p>
            <a:pPr marL="514350" indent="-514350" algn="l" fontAlgn="t">
              <a:lnSpc>
                <a:spcPct val="100000"/>
              </a:lnSpc>
              <a:buFont typeface="+mj-lt"/>
              <a:buAutoNum type="arabicPeriod"/>
            </a:pPr>
            <a:r>
              <a:rPr lang="en-US" dirty="0"/>
              <a:t>Accessible from any computer that is connected to the internet at any time.</a:t>
            </a:r>
          </a:p>
          <a:p>
            <a:pPr marL="514350" indent="-514350" algn="l" fontAlgn="t">
              <a:lnSpc>
                <a:spcPct val="100000"/>
              </a:lnSpc>
              <a:buFont typeface="+mj-lt"/>
              <a:buAutoNum type="arabicPeriod"/>
            </a:pPr>
            <a:r>
              <a:rPr lang="en-US" b="1" dirty="0">
                <a:solidFill>
                  <a:schemeClr val="tx1"/>
                </a:solidFill>
              </a:rPr>
              <a:t>Reliability</a:t>
            </a:r>
            <a:r>
              <a:rPr lang="en-US" dirty="0"/>
              <a:t> and </a:t>
            </a:r>
            <a:r>
              <a:rPr lang="en-US" b="1" dirty="0">
                <a:solidFill>
                  <a:schemeClr val="tx1"/>
                </a:solidFill>
              </a:rPr>
              <a:t>security</a:t>
            </a:r>
            <a:r>
              <a:rPr lang="en-US" dirty="0"/>
              <a:t> are improved since the cloud is maintained by and within Microsoft’s services.</a:t>
            </a:r>
          </a:p>
          <a:p>
            <a:pPr marL="514350" indent="-514350" algn="l" fontAlgn="t">
              <a:lnSpc>
                <a:spcPct val="100000"/>
              </a:lnSpc>
              <a:buFont typeface="+mj-lt"/>
              <a:buAutoNum type="arabicPeriod"/>
            </a:pPr>
            <a:r>
              <a:rPr lang="en-US" dirty="0"/>
              <a:t>Eliminates </a:t>
            </a:r>
            <a:r>
              <a:rPr lang="en-US" b="1" dirty="0">
                <a:solidFill>
                  <a:schemeClr val="tx1"/>
                </a:solidFill>
              </a:rPr>
              <a:t>hardware</a:t>
            </a:r>
            <a:r>
              <a:rPr lang="en-US" dirty="0"/>
              <a:t> and </a:t>
            </a:r>
            <a:r>
              <a:rPr lang="en-US" b="1" dirty="0">
                <a:solidFill>
                  <a:schemeClr val="tx1"/>
                </a:solidFill>
              </a:rPr>
              <a:t>compatibility</a:t>
            </a:r>
            <a:r>
              <a:rPr lang="en-US" dirty="0"/>
              <a:t> requirements (any computer configuration, whether PC, Mac, Android or Chromebook). Only a modest internet connection is required (both Wi-Fi and direct connection are supported).</a:t>
            </a:r>
          </a:p>
          <a:p>
            <a:pPr marL="514350" indent="-514350" algn="l" fontAlgn="t">
              <a:lnSpc>
                <a:spcPct val="100000"/>
              </a:lnSpc>
              <a:buFont typeface="+mj-lt"/>
              <a:buAutoNum type="arabicPeriod"/>
            </a:pPr>
            <a:r>
              <a:rPr lang="en-US" b="1" dirty="0">
                <a:solidFill>
                  <a:schemeClr val="tx1"/>
                </a:solidFill>
              </a:rPr>
              <a:t>Reduced costs </a:t>
            </a:r>
            <a:r>
              <a:rPr lang="en-US" dirty="0"/>
              <a:t>due to less investments in upgraded machines and software compatibilities. The fair only pays for virtual machines when they are running plus a minor amount of storage used. This makes a perfect business model for seasonal operations like fairs, who have a varying number of users for relatively few days of the year.</a:t>
            </a:r>
          </a:p>
          <a:p>
            <a:pPr marL="514350" indent="-514350" algn="l" fontAlgn="t">
              <a:lnSpc>
                <a:spcPct val="100000"/>
              </a:lnSpc>
              <a:buFont typeface="+mj-lt"/>
              <a:buAutoNum type="arabicPeriod"/>
            </a:pPr>
            <a:r>
              <a:rPr lang="en-US" b="1" dirty="0">
                <a:solidFill>
                  <a:schemeClr val="tx1"/>
                </a:solidFill>
              </a:rPr>
              <a:t>Speed</a:t>
            </a:r>
            <a:r>
              <a:rPr lang="en-US" dirty="0"/>
              <a:t> is no longer an issue since all users are sharing data within the same virtual network.</a:t>
            </a:r>
          </a:p>
        </p:txBody>
      </p:sp>
      <p:sp>
        <p:nvSpPr>
          <p:cNvPr id="2" name="Title 1">
            <a:extLst>
              <a:ext uri="{FF2B5EF4-FFF2-40B4-BE49-F238E27FC236}">
                <a16:creationId xmlns:a16="http://schemas.microsoft.com/office/drawing/2014/main" id="{BD5193A7-1D2E-BFFF-B517-8E08B7B7A574}"/>
              </a:ext>
            </a:extLst>
          </p:cNvPr>
          <p:cNvSpPr txBox="1">
            <a:spLocks/>
          </p:cNvSpPr>
          <p:nvPr/>
        </p:nvSpPr>
        <p:spPr>
          <a:xfrm>
            <a:off x="838200" y="612843"/>
            <a:ext cx="10515600" cy="1077845"/>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n-US" sz="5400" dirty="0">
                <a:solidFill>
                  <a:srgbClr val="CCECFF"/>
                </a:solidFill>
              </a:rPr>
              <a:t>ShoWor</a:t>
            </a:r>
            <a:r>
              <a:rPr lang="en-US" sz="4900" dirty="0">
                <a:solidFill>
                  <a:srgbClr val="CCECFF"/>
                </a:solidFill>
              </a:rPr>
              <a:t>k</a:t>
            </a:r>
            <a:r>
              <a:rPr lang="en-US" sz="5400" dirty="0">
                <a:solidFill>
                  <a:srgbClr val="CCECFF"/>
                </a:solidFill>
              </a:rPr>
              <a:t>s Anywhere</a:t>
            </a:r>
          </a:p>
        </p:txBody>
      </p:sp>
    </p:spTree>
    <p:extLst>
      <p:ext uri="{BB962C8B-B14F-4D97-AF65-F5344CB8AC3E}">
        <p14:creationId xmlns:p14="http://schemas.microsoft.com/office/powerpoint/2010/main" val="13104610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55392AB-DDFE-472D-9AB2-9A504420D7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66573" y="3733800"/>
            <a:ext cx="2014491" cy="1683908"/>
          </a:xfrm>
          <a:prstGeom prst="rect">
            <a:avLst/>
          </a:prstGeom>
        </p:spPr>
      </p:pic>
      <p:pic>
        <p:nvPicPr>
          <p:cNvPr id="5" name="Picture 4">
            <a:extLst>
              <a:ext uri="{FF2B5EF4-FFF2-40B4-BE49-F238E27FC236}">
                <a16:creationId xmlns:a16="http://schemas.microsoft.com/office/drawing/2014/main" id="{8B53F2DB-FFD1-4A53-933A-33457032B7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8800" y="449752"/>
            <a:ext cx="1428750" cy="1905000"/>
          </a:xfrm>
          <a:prstGeom prst="rect">
            <a:avLst/>
          </a:prstGeom>
        </p:spPr>
      </p:pic>
      <p:pic>
        <p:nvPicPr>
          <p:cNvPr id="6" name="Picture 5">
            <a:extLst>
              <a:ext uri="{FF2B5EF4-FFF2-40B4-BE49-F238E27FC236}">
                <a16:creationId xmlns:a16="http://schemas.microsoft.com/office/drawing/2014/main" id="{3D55A02B-649D-4CB8-B83F-C2FD51DBED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11228" y="2514601"/>
            <a:ext cx="2052699" cy="1109663"/>
          </a:xfrm>
          <a:prstGeom prst="rect">
            <a:avLst/>
          </a:prstGeom>
        </p:spPr>
      </p:pic>
      <p:pic>
        <p:nvPicPr>
          <p:cNvPr id="7" name="Picture 6">
            <a:extLst>
              <a:ext uri="{FF2B5EF4-FFF2-40B4-BE49-F238E27FC236}">
                <a16:creationId xmlns:a16="http://schemas.microsoft.com/office/drawing/2014/main" id="{DB32D1EC-0E6C-4117-B2DF-F9A10901EC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38352" y="4924813"/>
            <a:ext cx="2076449" cy="1557337"/>
          </a:xfrm>
          <a:prstGeom prst="rect">
            <a:avLst/>
          </a:prstGeom>
        </p:spPr>
      </p:pic>
      <p:pic>
        <p:nvPicPr>
          <p:cNvPr id="10" name="Picture 9">
            <a:extLst>
              <a:ext uri="{FF2B5EF4-FFF2-40B4-BE49-F238E27FC236}">
                <a16:creationId xmlns:a16="http://schemas.microsoft.com/office/drawing/2014/main" id="{0F64C2F5-8F84-4CCB-B750-94FDFDE0932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24801" y="2431412"/>
            <a:ext cx="2631361" cy="1746334"/>
          </a:xfrm>
          <a:prstGeom prst="rect">
            <a:avLst/>
          </a:prstGeom>
        </p:spPr>
      </p:pic>
      <p:sp>
        <p:nvSpPr>
          <p:cNvPr id="9" name="Rectangle 8"/>
          <p:cNvSpPr/>
          <p:nvPr/>
        </p:nvSpPr>
        <p:spPr>
          <a:xfrm>
            <a:off x="4114801" y="972762"/>
            <a:ext cx="3246402" cy="707886"/>
          </a:xfrm>
          <a:prstGeom prst="rect">
            <a:avLst/>
          </a:prstGeom>
        </p:spPr>
        <p:txBody>
          <a:bodyPr wrap="none">
            <a:spAutoFit/>
          </a:bodyPr>
          <a:lstStyle/>
          <a:p>
            <a:r>
              <a:rPr lang="en-US" sz="4000" dirty="0">
                <a:solidFill>
                  <a:srgbClr val="CCECFF"/>
                </a:solidFill>
              </a:rPr>
              <a:t>April 17</a:t>
            </a:r>
            <a:r>
              <a:rPr lang="en-US" sz="4000" baseline="30000" dirty="0">
                <a:solidFill>
                  <a:srgbClr val="CCECFF"/>
                </a:solidFill>
              </a:rPr>
              <a:t>th</a:t>
            </a:r>
            <a:r>
              <a:rPr lang="en-US" sz="4000" dirty="0">
                <a:solidFill>
                  <a:srgbClr val="CCECFF"/>
                </a:solidFill>
              </a:rPr>
              <a:t> 1996</a:t>
            </a:r>
            <a:endParaRPr lang="en-US" sz="4000" dirty="0"/>
          </a:p>
        </p:txBody>
      </p:sp>
      <p:pic>
        <p:nvPicPr>
          <p:cNvPr id="12" name="Picture 11">
            <a:extLst>
              <a:ext uri="{FF2B5EF4-FFF2-40B4-BE49-F238E27FC236}">
                <a16:creationId xmlns:a16="http://schemas.microsoft.com/office/drawing/2014/main" id="{5B85584C-D9A9-44EC-8DF2-36F6065F169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58634" y="5041741"/>
            <a:ext cx="2614928" cy="1738649"/>
          </a:xfrm>
          <a:prstGeom prst="rect">
            <a:avLst/>
          </a:prstGeom>
        </p:spPr>
      </p:pic>
      <p:pic>
        <p:nvPicPr>
          <p:cNvPr id="11" name="Picture 10">
            <a:extLst>
              <a:ext uri="{FF2B5EF4-FFF2-40B4-BE49-F238E27FC236}">
                <a16:creationId xmlns:a16="http://schemas.microsoft.com/office/drawing/2014/main" id="{CEF54E2A-C14E-498C-AAA9-E60389469C5F}"/>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7086600" y="4278788"/>
            <a:ext cx="3577281" cy="2579212"/>
          </a:xfrm>
          <a:prstGeom prst="rect">
            <a:avLst/>
          </a:prstGeom>
        </p:spPr>
      </p:pic>
      <p:sp>
        <p:nvSpPr>
          <p:cNvPr id="4" name="TextBox 3"/>
          <p:cNvSpPr txBox="1"/>
          <p:nvPr/>
        </p:nvSpPr>
        <p:spPr>
          <a:xfrm>
            <a:off x="3790290" y="1419447"/>
            <a:ext cx="4038600" cy="3770263"/>
          </a:xfrm>
          <a:prstGeom prst="rect">
            <a:avLst/>
          </a:prstGeom>
          <a:noFill/>
        </p:spPr>
        <p:txBody>
          <a:bodyPr wrap="square" rtlCol="0">
            <a:spAutoFit/>
          </a:bodyPr>
          <a:lstStyle/>
          <a:p>
            <a:pPr algn="ctr"/>
            <a:r>
              <a:rPr lang="en-US" sz="23900" dirty="0">
                <a:solidFill>
                  <a:srgbClr val="CCECFF"/>
                </a:solidFill>
                <a:effectLst>
                  <a:outerShdw blurRad="60007" dist="310007" dir="7680000" sy="30000" kx="1300200" algn="ctr" rotWithShape="0">
                    <a:prstClr val="black">
                      <a:alpha val="32000"/>
                    </a:prstClr>
                  </a:outerShdw>
                  <a:reflection blurRad="6350" stA="5000" endPos="70000" dist="12700" dir="5400000" sy="-100000" algn="bl" rotWithShape="0"/>
                </a:effectLst>
                <a:latin typeface="Segoe UI" panose="020B0502040204020203" pitchFamily="34" charset="0"/>
                <a:ea typeface="+mj-ea"/>
                <a:cs typeface="Segoe UI" panose="020B0502040204020203" pitchFamily="34" charset="0"/>
              </a:rPr>
              <a:t>29</a:t>
            </a:r>
          </a:p>
        </p:txBody>
      </p:sp>
      <p:pic>
        <p:nvPicPr>
          <p:cNvPr id="14" name="Picture 13">
            <a:extLst>
              <a:ext uri="{FF2B5EF4-FFF2-40B4-BE49-F238E27FC236}">
                <a16:creationId xmlns:a16="http://schemas.microsoft.com/office/drawing/2014/main" id="{3DCF5A96-4EE5-470E-8BB9-5F2687D9488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362878" y="1066801"/>
            <a:ext cx="2300870" cy="1539813"/>
          </a:xfrm>
          <a:prstGeom prst="rect">
            <a:avLst/>
          </a:prstGeom>
        </p:spPr>
        <p:style>
          <a:lnRef idx="1">
            <a:schemeClr val="dk1"/>
          </a:lnRef>
          <a:fillRef idx="2">
            <a:schemeClr val="dk1"/>
          </a:fillRef>
          <a:effectRef idx="1">
            <a:schemeClr val="dk1"/>
          </a:effectRef>
          <a:fontRef idx="minor">
            <a:schemeClr val="dk1"/>
          </a:fontRef>
        </p:style>
      </p:pic>
    </p:spTree>
    <p:extLst>
      <p:ext uri="{BB962C8B-B14F-4D97-AF65-F5344CB8AC3E}">
        <p14:creationId xmlns:p14="http://schemas.microsoft.com/office/powerpoint/2010/main" val="42503424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193A7-1D2E-BFFF-B517-8E08B7B7A574}"/>
              </a:ext>
            </a:extLst>
          </p:cNvPr>
          <p:cNvSpPr txBox="1">
            <a:spLocks/>
          </p:cNvSpPr>
          <p:nvPr/>
        </p:nvSpPr>
        <p:spPr>
          <a:xfrm>
            <a:off x="838200" y="612843"/>
            <a:ext cx="10515600" cy="1077845"/>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n-US" sz="5400" dirty="0">
                <a:solidFill>
                  <a:srgbClr val="CCECFF"/>
                </a:solidFill>
              </a:rPr>
              <a:t>ShoWor</a:t>
            </a:r>
            <a:r>
              <a:rPr lang="en-US" sz="4900" dirty="0">
                <a:solidFill>
                  <a:srgbClr val="CCECFF"/>
                </a:solidFill>
              </a:rPr>
              <a:t>k</a:t>
            </a:r>
            <a:r>
              <a:rPr lang="en-US" sz="5400" dirty="0">
                <a:solidFill>
                  <a:srgbClr val="CCECFF"/>
                </a:solidFill>
              </a:rPr>
              <a:t>s Anywhere</a:t>
            </a:r>
          </a:p>
        </p:txBody>
      </p:sp>
      <p:sp>
        <p:nvSpPr>
          <p:cNvPr id="5" name="Subtitle 4">
            <a:extLst>
              <a:ext uri="{FF2B5EF4-FFF2-40B4-BE49-F238E27FC236}">
                <a16:creationId xmlns:a16="http://schemas.microsoft.com/office/drawing/2014/main" id="{A470E931-2306-8A13-4231-2F4F5B8E99BD}"/>
              </a:ext>
            </a:extLst>
          </p:cNvPr>
          <p:cNvSpPr>
            <a:spLocks noGrp="1"/>
          </p:cNvSpPr>
          <p:nvPr>
            <p:ph type="subTitle" idx="1"/>
          </p:nvPr>
        </p:nvSpPr>
        <p:spPr>
          <a:xfrm>
            <a:off x="1708825" y="2786974"/>
            <a:ext cx="9144000" cy="2008762"/>
          </a:xfrm>
        </p:spPr>
        <p:txBody>
          <a:bodyPr>
            <a:normAutofit/>
          </a:bodyPr>
          <a:lstStyle/>
          <a:p>
            <a:pPr algn="ctr"/>
            <a:r>
              <a:rPr lang="en-US" dirty="0">
                <a:latin typeface="Arial" panose="020B0604020202020204" pitchFamily="34" charset="0"/>
                <a:cs typeface="Arial" panose="020B0604020202020204" pitchFamily="34" charset="0"/>
              </a:rPr>
              <a:t>ShoWorks Help (KB) Article</a:t>
            </a:r>
          </a:p>
          <a:p>
            <a:pPr algn="ctr"/>
            <a:r>
              <a:rPr lang="en-US" sz="8000" dirty="0">
                <a:latin typeface="Arial" panose="020B0604020202020204" pitchFamily="34" charset="0"/>
                <a:cs typeface="Arial" panose="020B0604020202020204" pitchFamily="34" charset="0"/>
              </a:rPr>
              <a:t>Q121000</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659857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The “Virtual Machine”</a:t>
            </a:r>
          </a:p>
        </p:txBody>
      </p:sp>
      <p:sp>
        <p:nvSpPr>
          <p:cNvPr id="9" name="Cloud 8">
            <a:extLst>
              <a:ext uri="{FF2B5EF4-FFF2-40B4-BE49-F238E27FC236}">
                <a16:creationId xmlns:a16="http://schemas.microsoft.com/office/drawing/2014/main" id="{1AEE5ED8-BFC2-B862-08DD-0249B8B78C33}"/>
              </a:ext>
            </a:extLst>
          </p:cNvPr>
          <p:cNvSpPr/>
          <p:nvPr/>
        </p:nvSpPr>
        <p:spPr>
          <a:xfrm>
            <a:off x="3467395" y="2079163"/>
            <a:ext cx="4859482" cy="340723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6563FC0-9F8B-E522-3C3A-916BC7E5FEEE}"/>
              </a:ext>
            </a:extLst>
          </p:cNvPr>
          <p:cNvSpPr txBox="1"/>
          <p:nvPr/>
        </p:nvSpPr>
        <p:spPr>
          <a:xfrm>
            <a:off x="4316391" y="3274948"/>
            <a:ext cx="3161489" cy="1015663"/>
          </a:xfrm>
          <a:prstGeom prst="rect">
            <a:avLst/>
          </a:prstGeom>
          <a:noFill/>
        </p:spPr>
        <p:txBody>
          <a:bodyPr wrap="square" rtlCol="0">
            <a:spAutoFit/>
          </a:bodyPr>
          <a:lstStyle/>
          <a:p>
            <a:pPr algn="ctr"/>
            <a:r>
              <a:rPr lang="en-US" sz="6000" dirty="0"/>
              <a:t>Cloud</a:t>
            </a:r>
          </a:p>
        </p:txBody>
      </p:sp>
    </p:spTree>
    <p:extLst>
      <p:ext uri="{BB962C8B-B14F-4D97-AF65-F5344CB8AC3E}">
        <p14:creationId xmlns:p14="http://schemas.microsoft.com/office/powerpoint/2010/main" val="34176892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The “Virtual Machine”</a:t>
            </a:r>
          </a:p>
        </p:txBody>
      </p:sp>
      <p:sp>
        <p:nvSpPr>
          <p:cNvPr id="9" name="Cloud 8">
            <a:extLst>
              <a:ext uri="{FF2B5EF4-FFF2-40B4-BE49-F238E27FC236}">
                <a16:creationId xmlns:a16="http://schemas.microsoft.com/office/drawing/2014/main" id="{1AEE5ED8-BFC2-B862-08DD-0249B8B78C33}"/>
              </a:ext>
            </a:extLst>
          </p:cNvPr>
          <p:cNvSpPr/>
          <p:nvPr/>
        </p:nvSpPr>
        <p:spPr>
          <a:xfrm>
            <a:off x="4274790" y="1865156"/>
            <a:ext cx="2570853" cy="156384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DB48ACAD-127E-7A78-B0BB-A98F2D3B3B96}"/>
              </a:ext>
            </a:extLst>
          </p:cNvPr>
          <p:cNvGrpSpPr/>
          <p:nvPr/>
        </p:nvGrpSpPr>
        <p:grpSpPr>
          <a:xfrm>
            <a:off x="4966176" y="2045550"/>
            <a:ext cx="1129824" cy="1203055"/>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spTree>
    <p:extLst>
      <p:ext uri="{BB962C8B-B14F-4D97-AF65-F5344CB8AC3E}">
        <p14:creationId xmlns:p14="http://schemas.microsoft.com/office/powerpoint/2010/main" val="26702847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The “Virtual Machine”</a:t>
            </a:r>
          </a:p>
        </p:txBody>
      </p:sp>
      <p:sp>
        <p:nvSpPr>
          <p:cNvPr id="9" name="Cloud 8">
            <a:extLst>
              <a:ext uri="{FF2B5EF4-FFF2-40B4-BE49-F238E27FC236}">
                <a16:creationId xmlns:a16="http://schemas.microsoft.com/office/drawing/2014/main" id="{1AEE5ED8-BFC2-B862-08DD-0249B8B78C33}"/>
              </a:ext>
            </a:extLst>
          </p:cNvPr>
          <p:cNvSpPr/>
          <p:nvPr/>
        </p:nvSpPr>
        <p:spPr>
          <a:xfrm>
            <a:off x="4274790" y="1865156"/>
            <a:ext cx="2570853" cy="156384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DB48ACAD-127E-7A78-B0BB-A98F2D3B3B96}"/>
              </a:ext>
            </a:extLst>
          </p:cNvPr>
          <p:cNvGrpSpPr/>
          <p:nvPr/>
        </p:nvGrpSpPr>
        <p:grpSpPr>
          <a:xfrm>
            <a:off x="4966176" y="2045550"/>
            <a:ext cx="1129824" cy="1203055"/>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1" name="Graphic 10" descr="Internet outline">
            <a:extLst>
              <a:ext uri="{FF2B5EF4-FFF2-40B4-BE49-F238E27FC236}">
                <a16:creationId xmlns:a16="http://schemas.microsoft.com/office/drawing/2014/main" id="{F277AE4D-4CAC-4DB0-4C1E-9412AFD4C06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874416" y="4533584"/>
            <a:ext cx="1443682" cy="1443682"/>
          </a:xfrm>
          <a:prstGeom prst="rect">
            <a:avLst/>
          </a:prstGeom>
        </p:spPr>
      </p:pic>
      <p:cxnSp>
        <p:nvCxnSpPr>
          <p:cNvPr id="13" name="Straight Arrow Connector 12">
            <a:extLst>
              <a:ext uri="{FF2B5EF4-FFF2-40B4-BE49-F238E27FC236}">
                <a16:creationId xmlns:a16="http://schemas.microsoft.com/office/drawing/2014/main" id="{6B6853E4-7777-135A-851F-AE8C2C02FA23}"/>
              </a:ext>
            </a:extLst>
          </p:cNvPr>
          <p:cNvCxnSpPr/>
          <p:nvPr/>
        </p:nvCxnSpPr>
        <p:spPr>
          <a:xfrm flipV="1">
            <a:off x="5578252" y="3666905"/>
            <a:ext cx="0" cy="866679"/>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0AD9D94-CC4F-C599-2A2C-67121044E718}"/>
              </a:ext>
            </a:extLst>
          </p:cNvPr>
          <p:cNvSpPr txBox="1"/>
          <p:nvPr/>
        </p:nvSpPr>
        <p:spPr>
          <a:xfrm>
            <a:off x="5962561" y="4132040"/>
            <a:ext cx="3069949" cy="2246769"/>
          </a:xfrm>
          <a:prstGeom prst="rect">
            <a:avLst/>
          </a:prstGeom>
          <a:noFill/>
        </p:spPr>
        <p:txBody>
          <a:bodyPr wrap="square" rtlCol="0">
            <a:spAutoFit/>
          </a:bodyPr>
          <a:lstStyle/>
          <a:p>
            <a:pPr algn="ctr"/>
            <a:r>
              <a:rPr lang="en-US" sz="2800" dirty="0"/>
              <a:t>Any device</a:t>
            </a:r>
          </a:p>
          <a:p>
            <a:pPr algn="ctr"/>
            <a:r>
              <a:rPr lang="en-US" sz="2800" dirty="0"/>
              <a:t>Any computer</a:t>
            </a:r>
          </a:p>
          <a:p>
            <a:pPr algn="ctr"/>
            <a:r>
              <a:rPr lang="en-US" sz="2800" dirty="0"/>
              <a:t>Any OS</a:t>
            </a:r>
          </a:p>
          <a:p>
            <a:pPr algn="ctr"/>
            <a:r>
              <a:rPr lang="en-US" sz="2800" dirty="0"/>
              <a:t>Anywhere</a:t>
            </a:r>
          </a:p>
          <a:p>
            <a:pPr algn="ctr"/>
            <a:r>
              <a:rPr lang="en-US" sz="2800" dirty="0"/>
              <a:t>Anytime</a:t>
            </a:r>
          </a:p>
        </p:txBody>
      </p:sp>
    </p:spTree>
    <p:extLst>
      <p:ext uri="{BB962C8B-B14F-4D97-AF65-F5344CB8AC3E}">
        <p14:creationId xmlns:p14="http://schemas.microsoft.com/office/powerpoint/2010/main" val="14579786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The “Virtual Machine”</a:t>
            </a:r>
          </a:p>
        </p:txBody>
      </p:sp>
      <p:sp>
        <p:nvSpPr>
          <p:cNvPr id="9" name="Cloud 8">
            <a:extLst>
              <a:ext uri="{FF2B5EF4-FFF2-40B4-BE49-F238E27FC236}">
                <a16:creationId xmlns:a16="http://schemas.microsoft.com/office/drawing/2014/main" id="{1AEE5ED8-BFC2-B862-08DD-0249B8B78C33}"/>
              </a:ext>
            </a:extLst>
          </p:cNvPr>
          <p:cNvSpPr/>
          <p:nvPr/>
        </p:nvSpPr>
        <p:spPr>
          <a:xfrm>
            <a:off x="4274790" y="1865156"/>
            <a:ext cx="2570853" cy="156384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1" name="Graphic 10" descr="Internet outline">
            <a:extLst>
              <a:ext uri="{FF2B5EF4-FFF2-40B4-BE49-F238E27FC236}">
                <a16:creationId xmlns:a16="http://schemas.microsoft.com/office/drawing/2014/main" id="{F277AE4D-4CAC-4DB0-4C1E-9412AFD4C06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874416" y="4533584"/>
            <a:ext cx="1443682" cy="1443682"/>
          </a:xfrm>
          <a:prstGeom prst="rect">
            <a:avLst/>
          </a:prstGeom>
        </p:spPr>
      </p:pic>
      <p:cxnSp>
        <p:nvCxnSpPr>
          <p:cNvPr id="13" name="Straight Arrow Connector 12">
            <a:extLst>
              <a:ext uri="{FF2B5EF4-FFF2-40B4-BE49-F238E27FC236}">
                <a16:creationId xmlns:a16="http://schemas.microsoft.com/office/drawing/2014/main" id="{6B6853E4-7777-135A-851F-AE8C2C02FA23}"/>
              </a:ext>
            </a:extLst>
          </p:cNvPr>
          <p:cNvCxnSpPr/>
          <p:nvPr/>
        </p:nvCxnSpPr>
        <p:spPr>
          <a:xfrm flipV="1">
            <a:off x="5578252" y="3666905"/>
            <a:ext cx="0" cy="866679"/>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7"/>
          <a:stretch>
            <a:fillRect/>
          </a:stretch>
        </p:blipFill>
        <p:spPr>
          <a:xfrm>
            <a:off x="5188274" y="2124226"/>
            <a:ext cx="734731" cy="609966"/>
          </a:xfrm>
          <a:prstGeom prst="rect">
            <a:avLst/>
          </a:prstGeom>
        </p:spPr>
      </p:pic>
      <p:pic>
        <p:nvPicPr>
          <p:cNvPr id="5" name="Picture 4" descr="A blue bird with white text&#10;&#10;Description automatically generated">
            <a:extLst>
              <a:ext uri="{FF2B5EF4-FFF2-40B4-BE49-F238E27FC236}">
                <a16:creationId xmlns:a16="http://schemas.microsoft.com/office/drawing/2014/main" id="{EA1676D9-2AC6-D3CF-5E82-5A771C42AC79}"/>
              </a:ext>
            </a:extLst>
          </p:cNvPr>
          <p:cNvPicPr>
            <a:picLocks noChangeAspect="1"/>
          </p:cNvPicPr>
          <p:nvPr/>
        </p:nvPicPr>
        <p:blipFill>
          <a:blip r:embed="rId7"/>
          <a:stretch>
            <a:fillRect/>
          </a:stretch>
        </p:blipFill>
        <p:spPr>
          <a:xfrm>
            <a:off x="6634015" y="4950442"/>
            <a:ext cx="734731" cy="609966"/>
          </a:xfrm>
          <a:prstGeom prst="rect">
            <a:avLst/>
          </a:prstGeom>
        </p:spPr>
      </p:pic>
      <p:cxnSp>
        <p:nvCxnSpPr>
          <p:cNvPr id="12" name="Straight Connector 11">
            <a:extLst>
              <a:ext uri="{FF2B5EF4-FFF2-40B4-BE49-F238E27FC236}">
                <a16:creationId xmlns:a16="http://schemas.microsoft.com/office/drawing/2014/main" id="{1DD19042-1F55-4E80-19B8-4FB6286718A1}"/>
              </a:ext>
            </a:extLst>
          </p:cNvPr>
          <p:cNvCxnSpPr/>
          <p:nvPr/>
        </p:nvCxnSpPr>
        <p:spPr>
          <a:xfrm>
            <a:off x="6491416" y="4794422"/>
            <a:ext cx="897924" cy="897924"/>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B951ECC-3B62-EAD7-DEFB-67D638617B2D}"/>
              </a:ext>
            </a:extLst>
          </p:cNvPr>
          <p:cNvCxnSpPr>
            <a:cxnSpLocks/>
          </p:cNvCxnSpPr>
          <p:nvPr/>
        </p:nvCxnSpPr>
        <p:spPr>
          <a:xfrm flipH="1">
            <a:off x="6491416" y="4794422"/>
            <a:ext cx="897924" cy="897924"/>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25163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Many Virtual Machines</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EB733927-85CC-D1E9-ED32-E565C6625239}"/>
              </a:ext>
            </a:extLst>
          </p:cNvPr>
          <p:cNvGrpSpPr/>
          <p:nvPr/>
        </p:nvGrpSpPr>
        <p:grpSpPr>
          <a:xfrm>
            <a:off x="3679877" y="2268972"/>
            <a:ext cx="734731" cy="1126021"/>
            <a:chOff x="5188274" y="2124226"/>
            <a:chExt cx="734731" cy="1126021"/>
          </a:xfrm>
        </p:grpSpPr>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10" name="Group 9">
            <a:extLst>
              <a:ext uri="{FF2B5EF4-FFF2-40B4-BE49-F238E27FC236}">
                <a16:creationId xmlns:a16="http://schemas.microsoft.com/office/drawing/2014/main" id="{239895FB-0A32-A938-F2D4-439E405B8933}"/>
              </a:ext>
            </a:extLst>
          </p:cNvPr>
          <p:cNvGrpSpPr/>
          <p:nvPr/>
        </p:nvGrpSpPr>
        <p:grpSpPr>
          <a:xfrm>
            <a:off x="4922641" y="2262263"/>
            <a:ext cx="734731" cy="1126021"/>
            <a:chOff x="5188274" y="2124226"/>
            <a:chExt cx="734731" cy="1126021"/>
          </a:xfrm>
        </p:grpSpPr>
        <p:grpSp>
          <p:nvGrpSpPr>
            <p:cNvPr id="15" name="Group 14">
              <a:extLst>
                <a:ext uri="{FF2B5EF4-FFF2-40B4-BE49-F238E27FC236}">
                  <a16:creationId xmlns:a16="http://schemas.microsoft.com/office/drawing/2014/main" id="{B118DFE8-62BE-0238-D186-ED9B50D69811}"/>
                </a:ext>
              </a:extLst>
            </p:cNvPr>
            <p:cNvGrpSpPr/>
            <p:nvPr/>
          </p:nvGrpSpPr>
          <p:grpSpPr>
            <a:xfrm>
              <a:off x="5188274" y="2693946"/>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6" name="Picture 15" descr="A blue bird with white text&#10;&#10;Description automatically generated">
              <a:extLst>
                <a:ext uri="{FF2B5EF4-FFF2-40B4-BE49-F238E27FC236}">
                  <a16:creationId xmlns:a16="http://schemas.microsoft.com/office/drawing/2014/main" id="{151A7EFF-A0C9-9AE6-643E-B707DA59CE33}"/>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4" name="Group 23">
            <a:extLst>
              <a:ext uri="{FF2B5EF4-FFF2-40B4-BE49-F238E27FC236}">
                <a16:creationId xmlns:a16="http://schemas.microsoft.com/office/drawing/2014/main" id="{63EF00D5-2479-4E41-0FD6-9883FC449D55}"/>
              </a:ext>
            </a:extLst>
          </p:cNvPr>
          <p:cNvGrpSpPr/>
          <p:nvPr/>
        </p:nvGrpSpPr>
        <p:grpSpPr>
          <a:xfrm>
            <a:off x="6084646" y="2262263"/>
            <a:ext cx="734731" cy="1126021"/>
            <a:chOff x="5188274" y="2124226"/>
            <a:chExt cx="734731" cy="1126021"/>
          </a:xfrm>
        </p:grpSpPr>
        <p:grpSp>
          <p:nvGrpSpPr>
            <p:cNvPr id="25" name="Group 24">
              <a:extLst>
                <a:ext uri="{FF2B5EF4-FFF2-40B4-BE49-F238E27FC236}">
                  <a16:creationId xmlns:a16="http://schemas.microsoft.com/office/drawing/2014/main" id="{E6264C53-DE3E-1C4A-95E5-4C5CD7AE8EE8}"/>
                </a:ext>
              </a:extLst>
            </p:cNvPr>
            <p:cNvGrpSpPr/>
            <p:nvPr/>
          </p:nvGrpSpPr>
          <p:grpSpPr>
            <a:xfrm>
              <a:off x="5188274" y="2693946"/>
              <a:ext cx="576649" cy="556301"/>
              <a:chOff x="5402596" y="2057333"/>
              <a:chExt cx="2225041" cy="2225041"/>
            </a:xfrm>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9" name="Group 28">
            <a:extLst>
              <a:ext uri="{FF2B5EF4-FFF2-40B4-BE49-F238E27FC236}">
                <a16:creationId xmlns:a16="http://schemas.microsoft.com/office/drawing/2014/main" id="{A8D8D5BB-A797-DDA4-E0E7-0E905567773B}"/>
              </a:ext>
            </a:extLst>
          </p:cNvPr>
          <p:cNvGrpSpPr/>
          <p:nvPr/>
        </p:nvGrpSpPr>
        <p:grpSpPr>
          <a:xfrm>
            <a:off x="7256321" y="2255554"/>
            <a:ext cx="734731" cy="1126021"/>
            <a:chOff x="5188274" y="2124226"/>
            <a:chExt cx="734731" cy="1126021"/>
          </a:xfrm>
        </p:grpSpPr>
        <p:grpSp>
          <p:nvGrpSpPr>
            <p:cNvPr id="30" name="Group 29">
              <a:extLst>
                <a:ext uri="{FF2B5EF4-FFF2-40B4-BE49-F238E27FC236}">
                  <a16:creationId xmlns:a16="http://schemas.microsoft.com/office/drawing/2014/main" id="{F5322290-08CB-FD01-987C-79A864045EA2}"/>
                </a:ext>
              </a:extLst>
            </p:cNvPr>
            <p:cNvGrpSpPr/>
            <p:nvPr/>
          </p:nvGrpSpPr>
          <p:grpSpPr>
            <a:xfrm>
              <a:off x="5188274" y="2693946"/>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31" name="Picture 30" descr="A blue bird with white text&#10;&#10;Description automatically generated">
              <a:extLst>
                <a:ext uri="{FF2B5EF4-FFF2-40B4-BE49-F238E27FC236}">
                  <a16:creationId xmlns:a16="http://schemas.microsoft.com/office/drawing/2014/main" id="{88D74181-3E5E-74A5-498D-1746EDEC8D16}"/>
                </a:ext>
              </a:extLst>
            </p:cNvPr>
            <p:cNvPicPr>
              <a:picLocks noChangeAspect="1"/>
            </p:cNvPicPr>
            <p:nvPr/>
          </p:nvPicPr>
          <p:blipFill>
            <a:blip r:embed="rId5"/>
            <a:stretch>
              <a:fillRect/>
            </a:stretch>
          </p:blipFill>
          <p:spPr>
            <a:xfrm>
              <a:off x="5188274" y="2124226"/>
              <a:ext cx="734731" cy="609966"/>
            </a:xfrm>
            <a:prstGeom prst="rect">
              <a:avLst/>
            </a:prstGeom>
          </p:spPr>
        </p:pic>
      </p:grpSp>
    </p:spTree>
    <p:extLst>
      <p:ext uri="{BB962C8B-B14F-4D97-AF65-F5344CB8AC3E}">
        <p14:creationId xmlns:p14="http://schemas.microsoft.com/office/powerpoint/2010/main" val="34609461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Many Virtual Machines</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EB733927-85CC-D1E9-ED32-E565C6625239}"/>
              </a:ext>
            </a:extLst>
          </p:cNvPr>
          <p:cNvGrpSpPr/>
          <p:nvPr/>
        </p:nvGrpSpPr>
        <p:grpSpPr>
          <a:xfrm>
            <a:off x="3679877" y="2268972"/>
            <a:ext cx="734731" cy="1126021"/>
            <a:chOff x="5188274" y="2124226"/>
            <a:chExt cx="734731" cy="1126021"/>
          </a:xfrm>
        </p:grpSpPr>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10" name="Group 9">
            <a:extLst>
              <a:ext uri="{FF2B5EF4-FFF2-40B4-BE49-F238E27FC236}">
                <a16:creationId xmlns:a16="http://schemas.microsoft.com/office/drawing/2014/main" id="{239895FB-0A32-A938-F2D4-439E405B8933}"/>
              </a:ext>
            </a:extLst>
          </p:cNvPr>
          <p:cNvGrpSpPr/>
          <p:nvPr/>
        </p:nvGrpSpPr>
        <p:grpSpPr>
          <a:xfrm>
            <a:off x="4922641" y="2262263"/>
            <a:ext cx="734731" cy="1126021"/>
            <a:chOff x="5188274" y="2124226"/>
            <a:chExt cx="734731" cy="1126021"/>
          </a:xfrm>
        </p:grpSpPr>
        <p:grpSp>
          <p:nvGrpSpPr>
            <p:cNvPr id="15" name="Group 14">
              <a:extLst>
                <a:ext uri="{FF2B5EF4-FFF2-40B4-BE49-F238E27FC236}">
                  <a16:creationId xmlns:a16="http://schemas.microsoft.com/office/drawing/2014/main" id="{B118DFE8-62BE-0238-D186-ED9B50D69811}"/>
                </a:ext>
              </a:extLst>
            </p:cNvPr>
            <p:cNvGrpSpPr/>
            <p:nvPr/>
          </p:nvGrpSpPr>
          <p:grpSpPr>
            <a:xfrm>
              <a:off x="5188274" y="2693946"/>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6" name="Picture 15" descr="A blue bird with white text&#10;&#10;Description automatically generated">
              <a:extLst>
                <a:ext uri="{FF2B5EF4-FFF2-40B4-BE49-F238E27FC236}">
                  <a16:creationId xmlns:a16="http://schemas.microsoft.com/office/drawing/2014/main" id="{151A7EFF-A0C9-9AE6-643E-B707DA59CE33}"/>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4" name="Group 23">
            <a:extLst>
              <a:ext uri="{FF2B5EF4-FFF2-40B4-BE49-F238E27FC236}">
                <a16:creationId xmlns:a16="http://schemas.microsoft.com/office/drawing/2014/main" id="{63EF00D5-2479-4E41-0FD6-9883FC449D55}"/>
              </a:ext>
            </a:extLst>
          </p:cNvPr>
          <p:cNvGrpSpPr/>
          <p:nvPr/>
        </p:nvGrpSpPr>
        <p:grpSpPr>
          <a:xfrm>
            <a:off x="6084646" y="2262263"/>
            <a:ext cx="734731" cy="1126021"/>
            <a:chOff x="5188274" y="2124226"/>
            <a:chExt cx="734731" cy="1126021"/>
          </a:xfrm>
        </p:grpSpPr>
        <p:grpSp>
          <p:nvGrpSpPr>
            <p:cNvPr id="25" name="Group 24">
              <a:extLst>
                <a:ext uri="{FF2B5EF4-FFF2-40B4-BE49-F238E27FC236}">
                  <a16:creationId xmlns:a16="http://schemas.microsoft.com/office/drawing/2014/main" id="{E6264C53-DE3E-1C4A-95E5-4C5CD7AE8EE8}"/>
                </a:ext>
              </a:extLst>
            </p:cNvPr>
            <p:cNvGrpSpPr/>
            <p:nvPr/>
          </p:nvGrpSpPr>
          <p:grpSpPr>
            <a:xfrm>
              <a:off x="5188274" y="2693946"/>
              <a:ext cx="576649" cy="556301"/>
              <a:chOff x="5402596" y="2057333"/>
              <a:chExt cx="2225041" cy="2225041"/>
            </a:xfrm>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9" name="Group 28">
            <a:extLst>
              <a:ext uri="{FF2B5EF4-FFF2-40B4-BE49-F238E27FC236}">
                <a16:creationId xmlns:a16="http://schemas.microsoft.com/office/drawing/2014/main" id="{A8D8D5BB-A797-DDA4-E0E7-0E905567773B}"/>
              </a:ext>
            </a:extLst>
          </p:cNvPr>
          <p:cNvGrpSpPr/>
          <p:nvPr/>
        </p:nvGrpSpPr>
        <p:grpSpPr>
          <a:xfrm>
            <a:off x="7256321" y="2255554"/>
            <a:ext cx="734731" cy="1126021"/>
            <a:chOff x="5188274" y="2124226"/>
            <a:chExt cx="734731" cy="1126021"/>
          </a:xfrm>
        </p:grpSpPr>
        <p:grpSp>
          <p:nvGrpSpPr>
            <p:cNvPr id="30" name="Group 29">
              <a:extLst>
                <a:ext uri="{FF2B5EF4-FFF2-40B4-BE49-F238E27FC236}">
                  <a16:creationId xmlns:a16="http://schemas.microsoft.com/office/drawing/2014/main" id="{F5322290-08CB-FD01-987C-79A864045EA2}"/>
                </a:ext>
              </a:extLst>
            </p:cNvPr>
            <p:cNvGrpSpPr/>
            <p:nvPr/>
          </p:nvGrpSpPr>
          <p:grpSpPr>
            <a:xfrm>
              <a:off x="5188274" y="2693946"/>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31" name="Picture 30" descr="A blue bird with white text&#10;&#10;Description automatically generated">
              <a:extLst>
                <a:ext uri="{FF2B5EF4-FFF2-40B4-BE49-F238E27FC236}">
                  <a16:creationId xmlns:a16="http://schemas.microsoft.com/office/drawing/2014/main" id="{88D74181-3E5E-74A5-498D-1746EDEC8D16}"/>
                </a:ext>
              </a:extLst>
            </p:cNvPr>
            <p:cNvPicPr>
              <a:picLocks noChangeAspect="1"/>
            </p:cNvPicPr>
            <p:nvPr/>
          </p:nvPicPr>
          <p:blipFill>
            <a:blip r:embed="rId5"/>
            <a:stretch>
              <a:fillRect/>
            </a:stretch>
          </p:blipFill>
          <p:spPr>
            <a:xfrm>
              <a:off x="5188274" y="2124226"/>
              <a:ext cx="734731" cy="609966"/>
            </a:xfrm>
            <a:prstGeom prst="rect">
              <a:avLst/>
            </a:prstGeom>
          </p:spPr>
        </p:pic>
      </p:grpSp>
      <p:pic>
        <p:nvPicPr>
          <p:cNvPr id="14" name="Graphic 13" descr="Internet outline">
            <a:extLst>
              <a:ext uri="{FF2B5EF4-FFF2-40B4-BE49-F238E27FC236}">
                <a16:creationId xmlns:a16="http://schemas.microsoft.com/office/drawing/2014/main" id="{F3E4552F-5FF2-567E-B991-3B9B1BC6F4F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08329" y="4909091"/>
            <a:ext cx="1443682" cy="1443682"/>
          </a:xfrm>
          <a:prstGeom prst="rect">
            <a:avLst/>
          </a:prstGeom>
        </p:spPr>
      </p:pic>
      <p:cxnSp>
        <p:nvCxnSpPr>
          <p:cNvPr id="19" name="Straight Arrow Connector 18">
            <a:extLst>
              <a:ext uri="{FF2B5EF4-FFF2-40B4-BE49-F238E27FC236}">
                <a16:creationId xmlns:a16="http://schemas.microsoft.com/office/drawing/2014/main" id="{87B66C14-020C-B095-B7FA-A56479D3774B}"/>
              </a:ext>
            </a:extLst>
          </p:cNvPr>
          <p:cNvCxnSpPr>
            <a:cxnSpLocks/>
          </p:cNvCxnSpPr>
          <p:nvPr/>
        </p:nvCxnSpPr>
        <p:spPr>
          <a:xfrm flipH="1" flipV="1">
            <a:off x="4256526" y="3665838"/>
            <a:ext cx="1400846" cy="1449859"/>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2058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Many Virtual Machines</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EB733927-85CC-D1E9-ED32-E565C6625239}"/>
              </a:ext>
            </a:extLst>
          </p:cNvPr>
          <p:cNvGrpSpPr/>
          <p:nvPr/>
        </p:nvGrpSpPr>
        <p:grpSpPr>
          <a:xfrm>
            <a:off x="3679877" y="2268972"/>
            <a:ext cx="734731" cy="1126021"/>
            <a:chOff x="5188274" y="2124226"/>
            <a:chExt cx="734731" cy="1126021"/>
          </a:xfrm>
        </p:grpSpPr>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10" name="Group 9">
            <a:extLst>
              <a:ext uri="{FF2B5EF4-FFF2-40B4-BE49-F238E27FC236}">
                <a16:creationId xmlns:a16="http://schemas.microsoft.com/office/drawing/2014/main" id="{239895FB-0A32-A938-F2D4-439E405B8933}"/>
              </a:ext>
            </a:extLst>
          </p:cNvPr>
          <p:cNvGrpSpPr/>
          <p:nvPr/>
        </p:nvGrpSpPr>
        <p:grpSpPr>
          <a:xfrm>
            <a:off x="4922641" y="2262263"/>
            <a:ext cx="734731" cy="1126021"/>
            <a:chOff x="5188274" y="2124226"/>
            <a:chExt cx="734731" cy="1126021"/>
          </a:xfrm>
        </p:grpSpPr>
        <p:grpSp>
          <p:nvGrpSpPr>
            <p:cNvPr id="15" name="Group 14">
              <a:extLst>
                <a:ext uri="{FF2B5EF4-FFF2-40B4-BE49-F238E27FC236}">
                  <a16:creationId xmlns:a16="http://schemas.microsoft.com/office/drawing/2014/main" id="{B118DFE8-62BE-0238-D186-ED9B50D69811}"/>
                </a:ext>
              </a:extLst>
            </p:cNvPr>
            <p:cNvGrpSpPr/>
            <p:nvPr/>
          </p:nvGrpSpPr>
          <p:grpSpPr>
            <a:xfrm>
              <a:off x="5188274" y="2693946"/>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6" name="Picture 15" descr="A blue bird with white text&#10;&#10;Description automatically generated">
              <a:extLst>
                <a:ext uri="{FF2B5EF4-FFF2-40B4-BE49-F238E27FC236}">
                  <a16:creationId xmlns:a16="http://schemas.microsoft.com/office/drawing/2014/main" id="{151A7EFF-A0C9-9AE6-643E-B707DA59CE33}"/>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4" name="Group 23">
            <a:extLst>
              <a:ext uri="{FF2B5EF4-FFF2-40B4-BE49-F238E27FC236}">
                <a16:creationId xmlns:a16="http://schemas.microsoft.com/office/drawing/2014/main" id="{63EF00D5-2479-4E41-0FD6-9883FC449D55}"/>
              </a:ext>
            </a:extLst>
          </p:cNvPr>
          <p:cNvGrpSpPr/>
          <p:nvPr/>
        </p:nvGrpSpPr>
        <p:grpSpPr>
          <a:xfrm>
            <a:off x="6084646" y="2262263"/>
            <a:ext cx="734731" cy="1126021"/>
            <a:chOff x="5188274" y="2124226"/>
            <a:chExt cx="734731" cy="1126021"/>
          </a:xfrm>
        </p:grpSpPr>
        <p:grpSp>
          <p:nvGrpSpPr>
            <p:cNvPr id="25" name="Group 24">
              <a:extLst>
                <a:ext uri="{FF2B5EF4-FFF2-40B4-BE49-F238E27FC236}">
                  <a16:creationId xmlns:a16="http://schemas.microsoft.com/office/drawing/2014/main" id="{E6264C53-DE3E-1C4A-95E5-4C5CD7AE8EE8}"/>
                </a:ext>
              </a:extLst>
            </p:cNvPr>
            <p:cNvGrpSpPr/>
            <p:nvPr/>
          </p:nvGrpSpPr>
          <p:grpSpPr>
            <a:xfrm>
              <a:off x="5188274" y="2693946"/>
              <a:ext cx="576649" cy="556301"/>
              <a:chOff x="5402596" y="2057333"/>
              <a:chExt cx="2225041" cy="2225041"/>
            </a:xfrm>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9" name="Group 28">
            <a:extLst>
              <a:ext uri="{FF2B5EF4-FFF2-40B4-BE49-F238E27FC236}">
                <a16:creationId xmlns:a16="http://schemas.microsoft.com/office/drawing/2014/main" id="{A8D8D5BB-A797-DDA4-E0E7-0E905567773B}"/>
              </a:ext>
            </a:extLst>
          </p:cNvPr>
          <p:cNvGrpSpPr/>
          <p:nvPr/>
        </p:nvGrpSpPr>
        <p:grpSpPr>
          <a:xfrm>
            <a:off x="7256321" y="2255554"/>
            <a:ext cx="734731" cy="1126021"/>
            <a:chOff x="5188274" y="2124226"/>
            <a:chExt cx="734731" cy="1126021"/>
          </a:xfrm>
        </p:grpSpPr>
        <p:grpSp>
          <p:nvGrpSpPr>
            <p:cNvPr id="30" name="Group 29">
              <a:extLst>
                <a:ext uri="{FF2B5EF4-FFF2-40B4-BE49-F238E27FC236}">
                  <a16:creationId xmlns:a16="http://schemas.microsoft.com/office/drawing/2014/main" id="{F5322290-08CB-FD01-987C-79A864045EA2}"/>
                </a:ext>
              </a:extLst>
            </p:cNvPr>
            <p:cNvGrpSpPr/>
            <p:nvPr/>
          </p:nvGrpSpPr>
          <p:grpSpPr>
            <a:xfrm>
              <a:off x="5188274" y="2693946"/>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31" name="Picture 30" descr="A blue bird with white text&#10;&#10;Description automatically generated">
              <a:extLst>
                <a:ext uri="{FF2B5EF4-FFF2-40B4-BE49-F238E27FC236}">
                  <a16:creationId xmlns:a16="http://schemas.microsoft.com/office/drawing/2014/main" id="{88D74181-3E5E-74A5-498D-1746EDEC8D16}"/>
                </a:ext>
              </a:extLst>
            </p:cNvPr>
            <p:cNvPicPr>
              <a:picLocks noChangeAspect="1"/>
            </p:cNvPicPr>
            <p:nvPr/>
          </p:nvPicPr>
          <p:blipFill>
            <a:blip r:embed="rId5"/>
            <a:stretch>
              <a:fillRect/>
            </a:stretch>
          </p:blipFill>
          <p:spPr>
            <a:xfrm>
              <a:off x="5188274" y="2124226"/>
              <a:ext cx="734731" cy="609966"/>
            </a:xfrm>
            <a:prstGeom prst="rect">
              <a:avLst/>
            </a:prstGeom>
          </p:spPr>
        </p:pic>
      </p:grpSp>
      <p:pic>
        <p:nvPicPr>
          <p:cNvPr id="14" name="Graphic 13" descr="Internet outline">
            <a:extLst>
              <a:ext uri="{FF2B5EF4-FFF2-40B4-BE49-F238E27FC236}">
                <a16:creationId xmlns:a16="http://schemas.microsoft.com/office/drawing/2014/main" id="{F3E4552F-5FF2-567E-B991-3B9B1BC6F4F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08329" y="4909091"/>
            <a:ext cx="1443682" cy="1443682"/>
          </a:xfrm>
          <a:prstGeom prst="rect">
            <a:avLst/>
          </a:prstGeom>
        </p:spPr>
      </p:pic>
      <p:cxnSp>
        <p:nvCxnSpPr>
          <p:cNvPr id="23" name="Straight Arrow Connector 22">
            <a:extLst>
              <a:ext uri="{FF2B5EF4-FFF2-40B4-BE49-F238E27FC236}">
                <a16:creationId xmlns:a16="http://schemas.microsoft.com/office/drawing/2014/main" id="{2B0009F9-C14F-819B-4060-8BF30E10F837}"/>
              </a:ext>
            </a:extLst>
          </p:cNvPr>
          <p:cNvCxnSpPr>
            <a:cxnSpLocks/>
          </p:cNvCxnSpPr>
          <p:nvPr/>
        </p:nvCxnSpPr>
        <p:spPr>
          <a:xfrm flipH="1" flipV="1">
            <a:off x="5231027" y="3665838"/>
            <a:ext cx="426345" cy="1449859"/>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07283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Many Virtual Machines</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EB733927-85CC-D1E9-ED32-E565C6625239}"/>
              </a:ext>
            </a:extLst>
          </p:cNvPr>
          <p:cNvGrpSpPr/>
          <p:nvPr/>
        </p:nvGrpSpPr>
        <p:grpSpPr>
          <a:xfrm>
            <a:off x="3679877" y="2268972"/>
            <a:ext cx="734731" cy="1126021"/>
            <a:chOff x="5188274" y="2124226"/>
            <a:chExt cx="734731" cy="1126021"/>
          </a:xfrm>
        </p:grpSpPr>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10" name="Group 9">
            <a:extLst>
              <a:ext uri="{FF2B5EF4-FFF2-40B4-BE49-F238E27FC236}">
                <a16:creationId xmlns:a16="http://schemas.microsoft.com/office/drawing/2014/main" id="{239895FB-0A32-A938-F2D4-439E405B8933}"/>
              </a:ext>
            </a:extLst>
          </p:cNvPr>
          <p:cNvGrpSpPr/>
          <p:nvPr/>
        </p:nvGrpSpPr>
        <p:grpSpPr>
          <a:xfrm>
            <a:off x="4922641" y="2262263"/>
            <a:ext cx="734731" cy="1126021"/>
            <a:chOff x="5188274" y="2124226"/>
            <a:chExt cx="734731" cy="1126021"/>
          </a:xfrm>
        </p:grpSpPr>
        <p:grpSp>
          <p:nvGrpSpPr>
            <p:cNvPr id="15" name="Group 14">
              <a:extLst>
                <a:ext uri="{FF2B5EF4-FFF2-40B4-BE49-F238E27FC236}">
                  <a16:creationId xmlns:a16="http://schemas.microsoft.com/office/drawing/2014/main" id="{B118DFE8-62BE-0238-D186-ED9B50D69811}"/>
                </a:ext>
              </a:extLst>
            </p:cNvPr>
            <p:cNvGrpSpPr/>
            <p:nvPr/>
          </p:nvGrpSpPr>
          <p:grpSpPr>
            <a:xfrm>
              <a:off x="5188274" y="2693946"/>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6" name="Picture 15" descr="A blue bird with white text&#10;&#10;Description automatically generated">
              <a:extLst>
                <a:ext uri="{FF2B5EF4-FFF2-40B4-BE49-F238E27FC236}">
                  <a16:creationId xmlns:a16="http://schemas.microsoft.com/office/drawing/2014/main" id="{151A7EFF-A0C9-9AE6-643E-B707DA59CE33}"/>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4" name="Group 23">
            <a:extLst>
              <a:ext uri="{FF2B5EF4-FFF2-40B4-BE49-F238E27FC236}">
                <a16:creationId xmlns:a16="http://schemas.microsoft.com/office/drawing/2014/main" id="{63EF00D5-2479-4E41-0FD6-9883FC449D55}"/>
              </a:ext>
            </a:extLst>
          </p:cNvPr>
          <p:cNvGrpSpPr/>
          <p:nvPr/>
        </p:nvGrpSpPr>
        <p:grpSpPr>
          <a:xfrm>
            <a:off x="6084646" y="2262263"/>
            <a:ext cx="734731" cy="1126021"/>
            <a:chOff x="5188274" y="2124226"/>
            <a:chExt cx="734731" cy="1126021"/>
          </a:xfrm>
        </p:grpSpPr>
        <p:grpSp>
          <p:nvGrpSpPr>
            <p:cNvPr id="25" name="Group 24">
              <a:extLst>
                <a:ext uri="{FF2B5EF4-FFF2-40B4-BE49-F238E27FC236}">
                  <a16:creationId xmlns:a16="http://schemas.microsoft.com/office/drawing/2014/main" id="{E6264C53-DE3E-1C4A-95E5-4C5CD7AE8EE8}"/>
                </a:ext>
              </a:extLst>
            </p:cNvPr>
            <p:cNvGrpSpPr/>
            <p:nvPr/>
          </p:nvGrpSpPr>
          <p:grpSpPr>
            <a:xfrm>
              <a:off x="5188274" y="2693946"/>
              <a:ext cx="576649" cy="556301"/>
              <a:chOff x="5402596" y="2057333"/>
              <a:chExt cx="2225041" cy="2225041"/>
            </a:xfrm>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9" name="Group 28">
            <a:extLst>
              <a:ext uri="{FF2B5EF4-FFF2-40B4-BE49-F238E27FC236}">
                <a16:creationId xmlns:a16="http://schemas.microsoft.com/office/drawing/2014/main" id="{A8D8D5BB-A797-DDA4-E0E7-0E905567773B}"/>
              </a:ext>
            </a:extLst>
          </p:cNvPr>
          <p:cNvGrpSpPr/>
          <p:nvPr/>
        </p:nvGrpSpPr>
        <p:grpSpPr>
          <a:xfrm>
            <a:off x="7256321" y="2255554"/>
            <a:ext cx="734731" cy="1126021"/>
            <a:chOff x="5188274" y="2124226"/>
            <a:chExt cx="734731" cy="1126021"/>
          </a:xfrm>
        </p:grpSpPr>
        <p:grpSp>
          <p:nvGrpSpPr>
            <p:cNvPr id="30" name="Group 29">
              <a:extLst>
                <a:ext uri="{FF2B5EF4-FFF2-40B4-BE49-F238E27FC236}">
                  <a16:creationId xmlns:a16="http://schemas.microsoft.com/office/drawing/2014/main" id="{F5322290-08CB-FD01-987C-79A864045EA2}"/>
                </a:ext>
              </a:extLst>
            </p:cNvPr>
            <p:cNvGrpSpPr/>
            <p:nvPr/>
          </p:nvGrpSpPr>
          <p:grpSpPr>
            <a:xfrm>
              <a:off x="5188274" y="2693946"/>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31" name="Picture 30" descr="A blue bird with white text&#10;&#10;Description automatically generated">
              <a:extLst>
                <a:ext uri="{FF2B5EF4-FFF2-40B4-BE49-F238E27FC236}">
                  <a16:creationId xmlns:a16="http://schemas.microsoft.com/office/drawing/2014/main" id="{88D74181-3E5E-74A5-498D-1746EDEC8D16}"/>
                </a:ext>
              </a:extLst>
            </p:cNvPr>
            <p:cNvPicPr>
              <a:picLocks noChangeAspect="1"/>
            </p:cNvPicPr>
            <p:nvPr/>
          </p:nvPicPr>
          <p:blipFill>
            <a:blip r:embed="rId5"/>
            <a:stretch>
              <a:fillRect/>
            </a:stretch>
          </p:blipFill>
          <p:spPr>
            <a:xfrm>
              <a:off x="5188274" y="2124226"/>
              <a:ext cx="734731" cy="609966"/>
            </a:xfrm>
            <a:prstGeom prst="rect">
              <a:avLst/>
            </a:prstGeom>
          </p:spPr>
        </p:pic>
      </p:grpSp>
      <p:pic>
        <p:nvPicPr>
          <p:cNvPr id="14" name="Graphic 13" descr="Internet outline">
            <a:extLst>
              <a:ext uri="{FF2B5EF4-FFF2-40B4-BE49-F238E27FC236}">
                <a16:creationId xmlns:a16="http://schemas.microsoft.com/office/drawing/2014/main" id="{F3E4552F-5FF2-567E-B991-3B9B1BC6F4F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08329" y="4909091"/>
            <a:ext cx="1443682" cy="1443682"/>
          </a:xfrm>
          <a:prstGeom prst="rect">
            <a:avLst/>
          </a:prstGeom>
        </p:spPr>
      </p:pic>
      <p:cxnSp>
        <p:nvCxnSpPr>
          <p:cNvPr id="36" name="Straight Arrow Connector 35">
            <a:extLst>
              <a:ext uri="{FF2B5EF4-FFF2-40B4-BE49-F238E27FC236}">
                <a16:creationId xmlns:a16="http://schemas.microsoft.com/office/drawing/2014/main" id="{2D202DF7-17A9-B89A-5DB1-242F2953A334}"/>
              </a:ext>
            </a:extLst>
          </p:cNvPr>
          <p:cNvCxnSpPr>
            <a:cxnSpLocks/>
          </p:cNvCxnSpPr>
          <p:nvPr/>
        </p:nvCxnSpPr>
        <p:spPr>
          <a:xfrm flipV="1">
            <a:off x="5657372" y="3665838"/>
            <a:ext cx="751666" cy="1449859"/>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7564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Many Virtual Machines</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EB733927-85CC-D1E9-ED32-E565C6625239}"/>
              </a:ext>
            </a:extLst>
          </p:cNvPr>
          <p:cNvGrpSpPr/>
          <p:nvPr/>
        </p:nvGrpSpPr>
        <p:grpSpPr>
          <a:xfrm>
            <a:off x="3679877" y="2268972"/>
            <a:ext cx="734731" cy="1126021"/>
            <a:chOff x="5188274" y="2124226"/>
            <a:chExt cx="734731" cy="1126021"/>
          </a:xfrm>
        </p:grpSpPr>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10" name="Group 9">
            <a:extLst>
              <a:ext uri="{FF2B5EF4-FFF2-40B4-BE49-F238E27FC236}">
                <a16:creationId xmlns:a16="http://schemas.microsoft.com/office/drawing/2014/main" id="{239895FB-0A32-A938-F2D4-439E405B8933}"/>
              </a:ext>
            </a:extLst>
          </p:cNvPr>
          <p:cNvGrpSpPr/>
          <p:nvPr/>
        </p:nvGrpSpPr>
        <p:grpSpPr>
          <a:xfrm>
            <a:off x="4922641" y="2262263"/>
            <a:ext cx="734731" cy="1126021"/>
            <a:chOff x="5188274" y="2124226"/>
            <a:chExt cx="734731" cy="1126021"/>
          </a:xfrm>
        </p:grpSpPr>
        <p:grpSp>
          <p:nvGrpSpPr>
            <p:cNvPr id="15" name="Group 14">
              <a:extLst>
                <a:ext uri="{FF2B5EF4-FFF2-40B4-BE49-F238E27FC236}">
                  <a16:creationId xmlns:a16="http://schemas.microsoft.com/office/drawing/2014/main" id="{B118DFE8-62BE-0238-D186-ED9B50D69811}"/>
                </a:ext>
              </a:extLst>
            </p:cNvPr>
            <p:cNvGrpSpPr/>
            <p:nvPr/>
          </p:nvGrpSpPr>
          <p:grpSpPr>
            <a:xfrm>
              <a:off x="5188274" y="2693946"/>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6" name="Picture 15" descr="A blue bird with white text&#10;&#10;Description automatically generated">
              <a:extLst>
                <a:ext uri="{FF2B5EF4-FFF2-40B4-BE49-F238E27FC236}">
                  <a16:creationId xmlns:a16="http://schemas.microsoft.com/office/drawing/2014/main" id="{151A7EFF-A0C9-9AE6-643E-B707DA59CE33}"/>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4" name="Group 23">
            <a:extLst>
              <a:ext uri="{FF2B5EF4-FFF2-40B4-BE49-F238E27FC236}">
                <a16:creationId xmlns:a16="http://schemas.microsoft.com/office/drawing/2014/main" id="{63EF00D5-2479-4E41-0FD6-9883FC449D55}"/>
              </a:ext>
            </a:extLst>
          </p:cNvPr>
          <p:cNvGrpSpPr/>
          <p:nvPr/>
        </p:nvGrpSpPr>
        <p:grpSpPr>
          <a:xfrm>
            <a:off x="6084646" y="2262263"/>
            <a:ext cx="734731" cy="1126021"/>
            <a:chOff x="5188274" y="2124226"/>
            <a:chExt cx="734731" cy="1126021"/>
          </a:xfrm>
        </p:grpSpPr>
        <p:grpSp>
          <p:nvGrpSpPr>
            <p:cNvPr id="25" name="Group 24">
              <a:extLst>
                <a:ext uri="{FF2B5EF4-FFF2-40B4-BE49-F238E27FC236}">
                  <a16:creationId xmlns:a16="http://schemas.microsoft.com/office/drawing/2014/main" id="{E6264C53-DE3E-1C4A-95E5-4C5CD7AE8EE8}"/>
                </a:ext>
              </a:extLst>
            </p:cNvPr>
            <p:cNvGrpSpPr/>
            <p:nvPr/>
          </p:nvGrpSpPr>
          <p:grpSpPr>
            <a:xfrm>
              <a:off x="5188274" y="2693946"/>
              <a:ext cx="576649" cy="556301"/>
              <a:chOff x="5402596" y="2057333"/>
              <a:chExt cx="2225041" cy="2225041"/>
            </a:xfrm>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9" name="Group 28">
            <a:extLst>
              <a:ext uri="{FF2B5EF4-FFF2-40B4-BE49-F238E27FC236}">
                <a16:creationId xmlns:a16="http://schemas.microsoft.com/office/drawing/2014/main" id="{A8D8D5BB-A797-DDA4-E0E7-0E905567773B}"/>
              </a:ext>
            </a:extLst>
          </p:cNvPr>
          <p:cNvGrpSpPr/>
          <p:nvPr/>
        </p:nvGrpSpPr>
        <p:grpSpPr>
          <a:xfrm>
            <a:off x="7256321" y="2255554"/>
            <a:ext cx="734731" cy="1126021"/>
            <a:chOff x="5188274" y="2124226"/>
            <a:chExt cx="734731" cy="1126021"/>
          </a:xfrm>
        </p:grpSpPr>
        <p:grpSp>
          <p:nvGrpSpPr>
            <p:cNvPr id="30" name="Group 29">
              <a:extLst>
                <a:ext uri="{FF2B5EF4-FFF2-40B4-BE49-F238E27FC236}">
                  <a16:creationId xmlns:a16="http://schemas.microsoft.com/office/drawing/2014/main" id="{F5322290-08CB-FD01-987C-79A864045EA2}"/>
                </a:ext>
              </a:extLst>
            </p:cNvPr>
            <p:cNvGrpSpPr/>
            <p:nvPr/>
          </p:nvGrpSpPr>
          <p:grpSpPr>
            <a:xfrm>
              <a:off x="5188274" y="2693946"/>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31" name="Picture 30" descr="A blue bird with white text&#10;&#10;Description automatically generated">
              <a:extLst>
                <a:ext uri="{FF2B5EF4-FFF2-40B4-BE49-F238E27FC236}">
                  <a16:creationId xmlns:a16="http://schemas.microsoft.com/office/drawing/2014/main" id="{88D74181-3E5E-74A5-498D-1746EDEC8D16}"/>
                </a:ext>
              </a:extLst>
            </p:cNvPr>
            <p:cNvPicPr>
              <a:picLocks noChangeAspect="1"/>
            </p:cNvPicPr>
            <p:nvPr/>
          </p:nvPicPr>
          <p:blipFill>
            <a:blip r:embed="rId5"/>
            <a:stretch>
              <a:fillRect/>
            </a:stretch>
          </p:blipFill>
          <p:spPr>
            <a:xfrm>
              <a:off x="5188274" y="2124226"/>
              <a:ext cx="734731" cy="609966"/>
            </a:xfrm>
            <a:prstGeom prst="rect">
              <a:avLst/>
            </a:prstGeom>
          </p:spPr>
        </p:pic>
      </p:grpSp>
      <p:pic>
        <p:nvPicPr>
          <p:cNvPr id="14" name="Graphic 13" descr="Internet outline">
            <a:extLst>
              <a:ext uri="{FF2B5EF4-FFF2-40B4-BE49-F238E27FC236}">
                <a16:creationId xmlns:a16="http://schemas.microsoft.com/office/drawing/2014/main" id="{F3E4552F-5FF2-567E-B991-3B9B1BC6F4F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08329" y="4909091"/>
            <a:ext cx="1443682" cy="1443682"/>
          </a:xfrm>
          <a:prstGeom prst="rect">
            <a:avLst/>
          </a:prstGeom>
        </p:spPr>
      </p:pic>
      <p:cxnSp>
        <p:nvCxnSpPr>
          <p:cNvPr id="39" name="Straight Arrow Connector 38">
            <a:extLst>
              <a:ext uri="{FF2B5EF4-FFF2-40B4-BE49-F238E27FC236}">
                <a16:creationId xmlns:a16="http://schemas.microsoft.com/office/drawing/2014/main" id="{CBD791C5-763E-9BF3-5FBE-AEFD1074CD35}"/>
              </a:ext>
            </a:extLst>
          </p:cNvPr>
          <p:cNvCxnSpPr>
            <a:cxnSpLocks/>
          </p:cNvCxnSpPr>
          <p:nvPr/>
        </p:nvCxnSpPr>
        <p:spPr>
          <a:xfrm flipV="1">
            <a:off x="5657372" y="3665838"/>
            <a:ext cx="1778654" cy="1449859"/>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8564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2286001" y="1919592"/>
            <a:ext cx="7467599" cy="4114800"/>
          </a:xfrm>
        </p:spPr>
        <p:txBody>
          <a:bodyPr vert="horz" wrap="none" lIns="91440" tIns="45720" rIns="91440" bIns="45720" rtlCol="0" anchor="t" anchorCtr="0">
            <a:normAutofit fontScale="92500" lnSpcReduction="20000"/>
          </a:bodyPr>
          <a:lstStyle/>
          <a:p>
            <a:pPr algn="l">
              <a:spcBef>
                <a:spcPct val="0"/>
              </a:spcBef>
              <a:spcAft>
                <a:spcPts val="1200"/>
              </a:spcAft>
            </a:pPr>
            <a:r>
              <a:rPr lang="en-US" sz="4000" dirty="0">
                <a:solidFill>
                  <a:srgbClr val="CCECFF"/>
                </a:solidFill>
                <a:ea typeface="+mj-ea"/>
                <a:cs typeface="+mj-cs"/>
              </a:rPr>
              <a:t>38 million entries</a:t>
            </a:r>
          </a:p>
          <a:p>
            <a:pPr algn="l">
              <a:spcBef>
                <a:spcPct val="0"/>
              </a:spcBef>
              <a:spcAft>
                <a:spcPts val="1200"/>
              </a:spcAft>
            </a:pPr>
            <a:r>
              <a:rPr lang="en-US" sz="4000" dirty="0">
                <a:solidFill>
                  <a:srgbClr val="CCECFF"/>
                </a:solidFill>
              </a:rPr>
              <a:t>2+ million entries per year</a:t>
            </a:r>
          </a:p>
          <a:p>
            <a:pPr algn="l">
              <a:spcBef>
                <a:spcPct val="0"/>
              </a:spcBef>
              <a:spcAft>
                <a:spcPts val="1200"/>
              </a:spcAft>
            </a:pPr>
            <a:r>
              <a:rPr lang="en-US" sz="4000" dirty="0">
                <a:solidFill>
                  <a:srgbClr val="CCECFF"/>
                </a:solidFill>
              </a:rPr>
              <a:t>7,000 online entries per hour</a:t>
            </a:r>
          </a:p>
          <a:p>
            <a:pPr algn="l">
              <a:spcBef>
                <a:spcPct val="0"/>
              </a:spcBef>
              <a:spcAft>
                <a:spcPts val="1200"/>
              </a:spcAft>
            </a:pPr>
            <a:r>
              <a:rPr lang="en-US" sz="4000" dirty="0">
                <a:solidFill>
                  <a:srgbClr val="CCECFF"/>
                </a:solidFill>
              </a:rPr>
              <a:t>$3 billion in livestock auction sales</a:t>
            </a:r>
          </a:p>
          <a:p>
            <a:pPr algn="l">
              <a:spcBef>
                <a:spcPct val="0"/>
              </a:spcBef>
              <a:spcAft>
                <a:spcPts val="1200"/>
              </a:spcAft>
            </a:pPr>
            <a:r>
              <a:rPr lang="en-US" sz="4000" dirty="0">
                <a:solidFill>
                  <a:srgbClr val="CCECFF"/>
                </a:solidFill>
              </a:rPr>
              <a:t>1,300+ fairs</a:t>
            </a:r>
          </a:p>
          <a:p>
            <a:pPr algn="l">
              <a:spcBef>
                <a:spcPct val="0"/>
              </a:spcBef>
              <a:spcAft>
                <a:spcPts val="1200"/>
              </a:spcAft>
            </a:pPr>
            <a:r>
              <a:rPr lang="en-US" sz="4000" dirty="0">
                <a:solidFill>
                  <a:srgbClr val="CCECFF"/>
                </a:solidFill>
              </a:rPr>
              <a:t>10 out of the top 13 largest fairs</a:t>
            </a:r>
          </a:p>
          <a:p>
            <a:pPr algn="l">
              <a:spcBef>
                <a:spcPct val="0"/>
              </a:spcBef>
              <a:spcAft>
                <a:spcPts val="1200"/>
              </a:spcAft>
            </a:pPr>
            <a:r>
              <a:rPr lang="en-US" sz="4000" dirty="0">
                <a:solidFill>
                  <a:srgbClr val="CCECFF"/>
                </a:solidFill>
              </a:rPr>
              <a:t>80% of fairs in North America</a:t>
            </a:r>
          </a:p>
        </p:txBody>
      </p:sp>
      <p:sp>
        <p:nvSpPr>
          <p:cNvPr id="2" name="Title 1">
            <a:extLst>
              <a:ext uri="{FF2B5EF4-FFF2-40B4-BE49-F238E27FC236}">
                <a16:creationId xmlns:a16="http://schemas.microsoft.com/office/drawing/2014/main" id="{BD5193A7-1D2E-BFFF-B517-8E08B7B7A574}"/>
              </a:ext>
            </a:extLst>
          </p:cNvPr>
          <p:cNvSpPr txBox="1">
            <a:spLocks/>
          </p:cNvSpPr>
          <p:nvPr/>
        </p:nvSpPr>
        <p:spPr>
          <a:xfrm>
            <a:off x="838200" y="612843"/>
            <a:ext cx="10515600" cy="1077845"/>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n-US" sz="5400" dirty="0">
                <a:solidFill>
                  <a:srgbClr val="CCECFF"/>
                </a:solidFill>
              </a:rPr>
              <a:t>ShoWor</a:t>
            </a:r>
            <a:r>
              <a:rPr lang="en-US" sz="4900" dirty="0">
                <a:solidFill>
                  <a:srgbClr val="CCECFF"/>
                </a:solidFill>
              </a:rPr>
              <a:t>k</a:t>
            </a:r>
            <a:r>
              <a:rPr lang="en-US" sz="5400" dirty="0">
                <a:solidFill>
                  <a:srgbClr val="CCECFF"/>
                </a:solidFill>
              </a:rPr>
              <a:t>s by the Numbers</a:t>
            </a:r>
          </a:p>
        </p:txBody>
      </p:sp>
    </p:spTree>
    <p:extLst>
      <p:ext uri="{BB962C8B-B14F-4D97-AF65-F5344CB8AC3E}">
        <p14:creationId xmlns:p14="http://schemas.microsoft.com/office/powerpoint/2010/main" val="9078879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Many Virtual Machines in a “Virtual Network”</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EB733927-85CC-D1E9-ED32-E565C6625239}"/>
              </a:ext>
            </a:extLst>
          </p:cNvPr>
          <p:cNvGrpSpPr/>
          <p:nvPr/>
        </p:nvGrpSpPr>
        <p:grpSpPr>
          <a:xfrm>
            <a:off x="3679877" y="2268972"/>
            <a:ext cx="734731" cy="1126021"/>
            <a:chOff x="5188274" y="2124226"/>
            <a:chExt cx="734731" cy="1126021"/>
          </a:xfrm>
        </p:grpSpPr>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10" name="Group 9">
            <a:extLst>
              <a:ext uri="{FF2B5EF4-FFF2-40B4-BE49-F238E27FC236}">
                <a16:creationId xmlns:a16="http://schemas.microsoft.com/office/drawing/2014/main" id="{239895FB-0A32-A938-F2D4-439E405B8933}"/>
              </a:ext>
            </a:extLst>
          </p:cNvPr>
          <p:cNvGrpSpPr/>
          <p:nvPr/>
        </p:nvGrpSpPr>
        <p:grpSpPr>
          <a:xfrm>
            <a:off x="4922641" y="2262263"/>
            <a:ext cx="734731" cy="1126021"/>
            <a:chOff x="5188274" y="2124226"/>
            <a:chExt cx="734731" cy="1126021"/>
          </a:xfrm>
        </p:grpSpPr>
        <p:grpSp>
          <p:nvGrpSpPr>
            <p:cNvPr id="15" name="Group 14">
              <a:extLst>
                <a:ext uri="{FF2B5EF4-FFF2-40B4-BE49-F238E27FC236}">
                  <a16:creationId xmlns:a16="http://schemas.microsoft.com/office/drawing/2014/main" id="{B118DFE8-62BE-0238-D186-ED9B50D69811}"/>
                </a:ext>
              </a:extLst>
            </p:cNvPr>
            <p:cNvGrpSpPr/>
            <p:nvPr/>
          </p:nvGrpSpPr>
          <p:grpSpPr>
            <a:xfrm>
              <a:off x="5188274" y="2693946"/>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6" name="Picture 15" descr="A blue bird with white text&#10;&#10;Description automatically generated">
              <a:extLst>
                <a:ext uri="{FF2B5EF4-FFF2-40B4-BE49-F238E27FC236}">
                  <a16:creationId xmlns:a16="http://schemas.microsoft.com/office/drawing/2014/main" id="{151A7EFF-A0C9-9AE6-643E-B707DA59CE33}"/>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5" name="Group 24">
            <a:extLst>
              <a:ext uri="{FF2B5EF4-FFF2-40B4-BE49-F238E27FC236}">
                <a16:creationId xmlns:a16="http://schemas.microsoft.com/office/drawing/2014/main" id="{E6264C53-DE3E-1C4A-95E5-4C5CD7AE8EE8}"/>
              </a:ext>
            </a:extLst>
          </p:cNvPr>
          <p:cNvGrpSpPr/>
          <p:nvPr/>
        </p:nvGrpSpPr>
        <p:grpSpPr>
          <a:xfrm>
            <a:off x="6084646" y="2831983"/>
            <a:ext cx="576649" cy="556301"/>
            <a:chOff x="5402596" y="2057333"/>
            <a:chExt cx="2225041" cy="2225041"/>
          </a:xfrm>
          <a:solidFill>
            <a:srgbClr val="0070C0"/>
          </a:solidFill>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a:grpFill/>
            <a:ln>
              <a:solidFill>
                <a:srgbClr val="0070C0"/>
              </a:solidFill>
            </a:ln>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6084646" y="2262263"/>
            <a:ext cx="734731" cy="609966"/>
          </a:xfrm>
          <a:prstGeom prst="rect">
            <a:avLst/>
          </a:prstGeom>
        </p:spPr>
      </p:pic>
      <p:grpSp>
        <p:nvGrpSpPr>
          <p:cNvPr id="29" name="Group 28">
            <a:extLst>
              <a:ext uri="{FF2B5EF4-FFF2-40B4-BE49-F238E27FC236}">
                <a16:creationId xmlns:a16="http://schemas.microsoft.com/office/drawing/2014/main" id="{A8D8D5BB-A797-DDA4-E0E7-0E905567773B}"/>
              </a:ext>
            </a:extLst>
          </p:cNvPr>
          <p:cNvGrpSpPr/>
          <p:nvPr/>
        </p:nvGrpSpPr>
        <p:grpSpPr>
          <a:xfrm>
            <a:off x="7256321" y="2255554"/>
            <a:ext cx="734731" cy="1126021"/>
            <a:chOff x="5188274" y="2124226"/>
            <a:chExt cx="734731" cy="1126021"/>
          </a:xfrm>
        </p:grpSpPr>
        <p:grpSp>
          <p:nvGrpSpPr>
            <p:cNvPr id="30" name="Group 29">
              <a:extLst>
                <a:ext uri="{FF2B5EF4-FFF2-40B4-BE49-F238E27FC236}">
                  <a16:creationId xmlns:a16="http://schemas.microsoft.com/office/drawing/2014/main" id="{F5322290-08CB-FD01-987C-79A864045EA2}"/>
                </a:ext>
              </a:extLst>
            </p:cNvPr>
            <p:cNvGrpSpPr/>
            <p:nvPr/>
          </p:nvGrpSpPr>
          <p:grpSpPr>
            <a:xfrm>
              <a:off x="5188274" y="2693946"/>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31" name="Picture 30" descr="A blue bird with white text&#10;&#10;Description automatically generated">
              <a:extLst>
                <a:ext uri="{FF2B5EF4-FFF2-40B4-BE49-F238E27FC236}">
                  <a16:creationId xmlns:a16="http://schemas.microsoft.com/office/drawing/2014/main" id="{88D74181-3E5E-74A5-498D-1746EDEC8D16}"/>
                </a:ext>
              </a:extLst>
            </p:cNvPr>
            <p:cNvPicPr>
              <a:picLocks noChangeAspect="1"/>
            </p:cNvPicPr>
            <p:nvPr/>
          </p:nvPicPr>
          <p:blipFill>
            <a:blip r:embed="rId5"/>
            <a:stretch>
              <a:fillRect/>
            </a:stretch>
          </p:blipFill>
          <p:spPr>
            <a:xfrm>
              <a:off x="5188274" y="2124226"/>
              <a:ext cx="734731" cy="609966"/>
            </a:xfrm>
            <a:prstGeom prst="rect">
              <a:avLst/>
            </a:prstGeom>
          </p:spPr>
        </p:pic>
      </p:grpSp>
      <p:cxnSp>
        <p:nvCxnSpPr>
          <p:cNvPr id="11" name="Straight Connector 10">
            <a:extLst>
              <a:ext uri="{FF2B5EF4-FFF2-40B4-BE49-F238E27FC236}">
                <a16:creationId xmlns:a16="http://schemas.microsoft.com/office/drawing/2014/main" id="{D6DE7CDB-F5F2-934B-4D2A-8D6AD594BE1E}"/>
              </a:ext>
            </a:extLst>
          </p:cNvPr>
          <p:cNvCxnSpPr>
            <a:cxnSpLocks/>
          </p:cNvCxnSpPr>
          <p:nvPr/>
        </p:nvCxnSpPr>
        <p:spPr>
          <a:xfrm>
            <a:off x="3859582" y="3388284"/>
            <a:ext cx="3798698" cy="0"/>
          </a:xfrm>
          <a:prstGeom prst="line">
            <a:avLst/>
          </a:prstGeom>
          <a:ln w="57150">
            <a:solidFill>
              <a:schemeClr val="tx1">
                <a:lumMod val="9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961A187E-1052-F4EC-FC96-363946140742}"/>
              </a:ext>
            </a:extLst>
          </p:cNvPr>
          <p:cNvSpPr/>
          <p:nvPr/>
        </p:nvSpPr>
        <p:spPr>
          <a:xfrm>
            <a:off x="5898292" y="2133600"/>
            <a:ext cx="1006701" cy="1416908"/>
          </a:xfrm>
          <a:prstGeom prst="roundRect">
            <a:avLst/>
          </a:prstGeom>
          <a:noFill/>
          <a:ln w="5715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12129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Many Virtual Machines in a “Virtual Network”</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EB733927-85CC-D1E9-ED32-E565C6625239}"/>
              </a:ext>
            </a:extLst>
          </p:cNvPr>
          <p:cNvGrpSpPr/>
          <p:nvPr/>
        </p:nvGrpSpPr>
        <p:grpSpPr>
          <a:xfrm>
            <a:off x="3679877" y="2268972"/>
            <a:ext cx="734731" cy="1126021"/>
            <a:chOff x="5188274" y="2124226"/>
            <a:chExt cx="734731" cy="1126021"/>
          </a:xfrm>
        </p:grpSpPr>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10" name="Group 9">
            <a:extLst>
              <a:ext uri="{FF2B5EF4-FFF2-40B4-BE49-F238E27FC236}">
                <a16:creationId xmlns:a16="http://schemas.microsoft.com/office/drawing/2014/main" id="{239895FB-0A32-A938-F2D4-439E405B8933}"/>
              </a:ext>
            </a:extLst>
          </p:cNvPr>
          <p:cNvGrpSpPr/>
          <p:nvPr/>
        </p:nvGrpSpPr>
        <p:grpSpPr>
          <a:xfrm>
            <a:off x="4922641" y="2262263"/>
            <a:ext cx="734731" cy="1126021"/>
            <a:chOff x="5188274" y="2124226"/>
            <a:chExt cx="734731" cy="1126021"/>
          </a:xfrm>
        </p:grpSpPr>
        <p:grpSp>
          <p:nvGrpSpPr>
            <p:cNvPr id="15" name="Group 14">
              <a:extLst>
                <a:ext uri="{FF2B5EF4-FFF2-40B4-BE49-F238E27FC236}">
                  <a16:creationId xmlns:a16="http://schemas.microsoft.com/office/drawing/2014/main" id="{B118DFE8-62BE-0238-D186-ED9B50D69811}"/>
                </a:ext>
              </a:extLst>
            </p:cNvPr>
            <p:cNvGrpSpPr/>
            <p:nvPr/>
          </p:nvGrpSpPr>
          <p:grpSpPr>
            <a:xfrm>
              <a:off x="5188274" y="2693946"/>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6" name="Picture 15" descr="A blue bird with white text&#10;&#10;Description automatically generated">
              <a:extLst>
                <a:ext uri="{FF2B5EF4-FFF2-40B4-BE49-F238E27FC236}">
                  <a16:creationId xmlns:a16="http://schemas.microsoft.com/office/drawing/2014/main" id="{151A7EFF-A0C9-9AE6-643E-B707DA59CE33}"/>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5" name="Group 24">
            <a:extLst>
              <a:ext uri="{FF2B5EF4-FFF2-40B4-BE49-F238E27FC236}">
                <a16:creationId xmlns:a16="http://schemas.microsoft.com/office/drawing/2014/main" id="{E6264C53-DE3E-1C4A-95E5-4C5CD7AE8EE8}"/>
              </a:ext>
            </a:extLst>
          </p:cNvPr>
          <p:cNvGrpSpPr/>
          <p:nvPr/>
        </p:nvGrpSpPr>
        <p:grpSpPr>
          <a:xfrm>
            <a:off x="6084646" y="2831983"/>
            <a:ext cx="576649" cy="556301"/>
            <a:chOff x="5402596" y="2057333"/>
            <a:chExt cx="2225041" cy="2225041"/>
          </a:xfrm>
          <a:solidFill>
            <a:srgbClr val="0070C0"/>
          </a:solidFill>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a:grpFill/>
            <a:ln>
              <a:solidFill>
                <a:srgbClr val="0070C0"/>
              </a:solidFill>
            </a:ln>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6084646" y="2262263"/>
            <a:ext cx="734731" cy="609966"/>
          </a:xfrm>
          <a:prstGeom prst="rect">
            <a:avLst/>
          </a:prstGeom>
        </p:spPr>
      </p:pic>
      <p:grpSp>
        <p:nvGrpSpPr>
          <p:cNvPr id="29" name="Group 28">
            <a:extLst>
              <a:ext uri="{FF2B5EF4-FFF2-40B4-BE49-F238E27FC236}">
                <a16:creationId xmlns:a16="http://schemas.microsoft.com/office/drawing/2014/main" id="{A8D8D5BB-A797-DDA4-E0E7-0E905567773B}"/>
              </a:ext>
            </a:extLst>
          </p:cNvPr>
          <p:cNvGrpSpPr/>
          <p:nvPr/>
        </p:nvGrpSpPr>
        <p:grpSpPr>
          <a:xfrm>
            <a:off x="7256321" y="2255554"/>
            <a:ext cx="734731" cy="1126021"/>
            <a:chOff x="5188274" y="2124226"/>
            <a:chExt cx="734731" cy="1126021"/>
          </a:xfrm>
        </p:grpSpPr>
        <p:grpSp>
          <p:nvGrpSpPr>
            <p:cNvPr id="30" name="Group 29">
              <a:extLst>
                <a:ext uri="{FF2B5EF4-FFF2-40B4-BE49-F238E27FC236}">
                  <a16:creationId xmlns:a16="http://schemas.microsoft.com/office/drawing/2014/main" id="{F5322290-08CB-FD01-987C-79A864045EA2}"/>
                </a:ext>
              </a:extLst>
            </p:cNvPr>
            <p:cNvGrpSpPr/>
            <p:nvPr/>
          </p:nvGrpSpPr>
          <p:grpSpPr>
            <a:xfrm>
              <a:off x="5188274" y="2693946"/>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31" name="Picture 30" descr="A blue bird with white text&#10;&#10;Description automatically generated">
              <a:extLst>
                <a:ext uri="{FF2B5EF4-FFF2-40B4-BE49-F238E27FC236}">
                  <a16:creationId xmlns:a16="http://schemas.microsoft.com/office/drawing/2014/main" id="{88D74181-3E5E-74A5-498D-1746EDEC8D16}"/>
                </a:ext>
              </a:extLst>
            </p:cNvPr>
            <p:cNvPicPr>
              <a:picLocks noChangeAspect="1"/>
            </p:cNvPicPr>
            <p:nvPr/>
          </p:nvPicPr>
          <p:blipFill>
            <a:blip r:embed="rId5"/>
            <a:stretch>
              <a:fillRect/>
            </a:stretch>
          </p:blipFill>
          <p:spPr>
            <a:xfrm>
              <a:off x="5188274" y="2124226"/>
              <a:ext cx="734731" cy="609966"/>
            </a:xfrm>
            <a:prstGeom prst="rect">
              <a:avLst/>
            </a:prstGeom>
          </p:spPr>
        </p:pic>
      </p:grpSp>
      <p:cxnSp>
        <p:nvCxnSpPr>
          <p:cNvPr id="11" name="Straight Connector 10">
            <a:extLst>
              <a:ext uri="{FF2B5EF4-FFF2-40B4-BE49-F238E27FC236}">
                <a16:creationId xmlns:a16="http://schemas.microsoft.com/office/drawing/2014/main" id="{D6DE7CDB-F5F2-934B-4D2A-8D6AD594BE1E}"/>
              </a:ext>
            </a:extLst>
          </p:cNvPr>
          <p:cNvCxnSpPr>
            <a:cxnSpLocks/>
          </p:cNvCxnSpPr>
          <p:nvPr/>
        </p:nvCxnSpPr>
        <p:spPr>
          <a:xfrm>
            <a:off x="3859582" y="3388284"/>
            <a:ext cx="3798698" cy="0"/>
          </a:xfrm>
          <a:prstGeom prst="line">
            <a:avLst/>
          </a:prstGeom>
          <a:ln w="57150">
            <a:solidFill>
              <a:schemeClr val="tx1">
                <a:lumMod val="9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961A187E-1052-F4EC-FC96-363946140742}"/>
              </a:ext>
            </a:extLst>
          </p:cNvPr>
          <p:cNvSpPr/>
          <p:nvPr/>
        </p:nvSpPr>
        <p:spPr>
          <a:xfrm>
            <a:off x="5898292" y="2133600"/>
            <a:ext cx="1006701" cy="1416908"/>
          </a:xfrm>
          <a:prstGeom prst="roundRect">
            <a:avLst/>
          </a:prstGeom>
          <a:noFill/>
          <a:ln w="5715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Internet outline">
            <a:extLst>
              <a:ext uri="{FF2B5EF4-FFF2-40B4-BE49-F238E27FC236}">
                <a16:creationId xmlns:a16="http://schemas.microsoft.com/office/drawing/2014/main" id="{EEAB342A-2343-D730-2594-792950E074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945212" y="5032376"/>
            <a:ext cx="1443682" cy="1443682"/>
          </a:xfrm>
          <a:prstGeom prst="rect">
            <a:avLst/>
          </a:prstGeom>
        </p:spPr>
      </p:pic>
      <p:cxnSp>
        <p:nvCxnSpPr>
          <p:cNvPr id="13" name="Straight Arrow Connector 12">
            <a:extLst>
              <a:ext uri="{FF2B5EF4-FFF2-40B4-BE49-F238E27FC236}">
                <a16:creationId xmlns:a16="http://schemas.microsoft.com/office/drawing/2014/main" id="{5C71E547-E980-83A0-FF49-36474BE9C766}"/>
              </a:ext>
            </a:extLst>
          </p:cNvPr>
          <p:cNvCxnSpPr>
            <a:cxnSpLocks/>
          </p:cNvCxnSpPr>
          <p:nvPr/>
        </p:nvCxnSpPr>
        <p:spPr>
          <a:xfrm flipV="1">
            <a:off x="2571441" y="3550508"/>
            <a:ext cx="1226202" cy="1551487"/>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1" name="Graphic 20" descr="Internet outline">
            <a:extLst>
              <a:ext uri="{FF2B5EF4-FFF2-40B4-BE49-F238E27FC236}">
                <a16:creationId xmlns:a16="http://schemas.microsoft.com/office/drawing/2014/main" id="{7950C543-A5E7-A112-A971-C6BDBA1ACAA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256526" y="5032376"/>
            <a:ext cx="1443682" cy="1443682"/>
          </a:xfrm>
          <a:prstGeom prst="rect">
            <a:avLst/>
          </a:prstGeom>
        </p:spPr>
      </p:pic>
      <p:pic>
        <p:nvPicPr>
          <p:cNvPr id="22" name="Graphic 21" descr="Internet outline">
            <a:extLst>
              <a:ext uri="{FF2B5EF4-FFF2-40B4-BE49-F238E27FC236}">
                <a16:creationId xmlns:a16="http://schemas.microsoft.com/office/drawing/2014/main" id="{E89E86B5-3D3A-FE36-424D-4BB7EA6F764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52011" y="5032376"/>
            <a:ext cx="1443682" cy="1443682"/>
          </a:xfrm>
          <a:prstGeom prst="rect">
            <a:avLst/>
          </a:prstGeom>
        </p:spPr>
      </p:pic>
      <p:pic>
        <p:nvPicPr>
          <p:cNvPr id="23" name="Graphic 22" descr="Internet outline">
            <a:extLst>
              <a:ext uri="{FF2B5EF4-FFF2-40B4-BE49-F238E27FC236}">
                <a16:creationId xmlns:a16="http://schemas.microsoft.com/office/drawing/2014/main" id="{9854CBCB-8636-1DFA-953C-59E89847326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647496" y="5032376"/>
            <a:ext cx="1443682" cy="1443682"/>
          </a:xfrm>
          <a:prstGeom prst="rect">
            <a:avLst/>
          </a:prstGeom>
        </p:spPr>
      </p:pic>
      <p:cxnSp>
        <p:nvCxnSpPr>
          <p:cNvPr id="24" name="Straight Arrow Connector 23">
            <a:extLst>
              <a:ext uri="{FF2B5EF4-FFF2-40B4-BE49-F238E27FC236}">
                <a16:creationId xmlns:a16="http://schemas.microsoft.com/office/drawing/2014/main" id="{EC7842F0-8863-B9FD-B8B8-C184791A2B33}"/>
              </a:ext>
            </a:extLst>
          </p:cNvPr>
          <p:cNvCxnSpPr>
            <a:cxnSpLocks/>
          </p:cNvCxnSpPr>
          <p:nvPr/>
        </p:nvCxnSpPr>
        <p:spPr>
          <a:xfrm flipV="1">
            <a:off x="4989422" y="3594934"/>
            <a:ext cx="195452" cy="1628007"/>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40446874-7AFC-2556-FFA7-90DE8DF9D305}"/>
              </a:ext>
            </a:extLst>
          </p:cNvPr>
          <p:cNvCxnSpPr>
            <a:cxnSpLocks/>
          </p:cNvCxnSpPr>
          <p:nvPr/>
        </p:nvCxnSpPr>
        <p:spPr>
          <a:xfrm flipH="1" flipV="1">
            <a:off x="6438319" y="3614053"/>
            <a:ext cx="568809" cy="1608888"/>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D060F0F3-0A22-65E9-9495-07848999C079}"/>
              </a:ext>
            </a:extLst>
          </p:cNvPr>
          <p:cNvCxnSpPr>
            <a:cxnSpLocks/>
          </p:cNvCxnSpPr>
          <p:nvPr/>
        </p:nvCxnSpPr>
        <p:spPr>
          <a:xfrm flipH="1" flipV="1">
            <a:off x="7747220" y="3588157"/>
            <a:ext cx="1573848" cy="1576967"/>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92062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Many Virtual Machines in a “Virtual Network”</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EB733927-85CC-D1E9-ED32-E565C6625239}"/>
              </a:ext>
            </a:extLst>
          </p:cNvPr>
          <p:cNvGrpSpPr/>
          <p:nvPr/>
        </p:nvGrpSpPr>
        <p:grpSpPr>
          <a:xfrm>
            <a:off x="3679877" y="2268972"/>
            <a:ext cx="734731" cy="1126021"/>
            <a:chOff x="5188274" y="2124226"/>
            <a:chExt cx="734731" cy="1126021"/>
          </a:xfrm>
        </p:grpSpPr>
        <p:grpSp>
          <p:nvGrpSpPr>
            <p:cNvPr id="6" name="Group 5">
              <a:extLst>
                <a:ext uri="{FF2B5EF4-FFF2-40B4-BE49-F238E27FC236}">
                  <a16:creationId xmlns:a16="http://schemas.microsoft.com/office/drawing/2014/main" id="{DB48ACAD-127E-7A78-B0BB-A98F2D3B3B96}"/>
                </a:ext>
              </a:extLst>
            </p:cNvPr>
            <p:cNvGrpSpPr/>
            <p:nvPr/>
          </p:nvGrpSpPr>
          <p:grpSpPr>
            <a:xfrm>
              <a:off x="5188274" y="2693946"/>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4" name="Picture 3" descr="A blue bird with white text&#10;&#10;Description automatically generated">
              <a:extLst>
                <a:ext uri="{FF2B5EF4-FFF2-40B4-BE49-F238E27FC236}">
                  <a16:creationId xmlns:a16="http://schemas.microsoft.com/office/drawing/2014/main" id="{FD343F42-FE92-E119-C710-56F7C82BC0D2}"/>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10" name="Group 9">
            <a:extLst>
              <a:ext uri="{FF2B5EF4-FFF2-40B4-BE49-F238E27FC236}">
                <a16:creationId xmlns:a16="http://schemas.microsoft.com/office/drawing/2014/main" id="{239895FB-0A32-A938-F2D4-439E405B8933}"/>
              </a:ext>
            </a:extLst>
          </p:cNvPr>
          <p:cNvGrpSpPr/>
          <p:nvPr/>
        </p:nvGrpSpPr>
        <p:grpSpPr>
          <a:xfrm>
            <a:off x="4922641" y="2262263"/>
            <a:ext cx="734731" cy="1126021"/>
            <a:chOff x="5188274" y="2124226"/>
            <a:chExt cx="734731" cy="1126021"/>
          </a:xfrm>
        </p:grpSpPr>
        <p:grpSp>
          <p:nvGrpSpPr>
            <p:cNvPr id="15" name="Group 14">
              <a:extLst>
                <a:ext uri="{FF2B5EF4-FFF2-40B4-BE49-F238E27FC236}">
                  <a16:creationId xmlns:a16="http://schemas.microsoft.com/office/drawing/2014/main" id="{B118DFE8-62BE-0238-D186-ED9B50D69811}"/>
                </a:ext>
              </a:extLst>
            </p:cNvPr>
            <p:cNvGrpSpPr/>
            <p:nvPr/>
          </p:nvGrpSpPr>
          <p:grpSpPr>
            <a:xfrm>
              <a:off x="5188274" y="2693946"/>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16" name="Picture 15" descr="A blue bird with white text&#10;&#10;Description automatically generated">
              <a:extLst>
                <a:ext uri="{FF2B5EF4-FFF2-40B4-BE49-F238E27FC236}">
                  <a16:creationId xmlns:a16="http://schemas.microsoft.com/office/drawing/2014/main" id="{151A7EFF-A0C9-9AE6-643E-B707DA59CE33}"/>
                </a:ext>
              </a:extLst>
            </p:cNvPr>
            <p:cNvPicPr>
              <a:picLocks noChangeAspect="1"/>
            </p:cNvPicPr>
            <p:nvPr/>
          </p:nvPicPr>
          <p:blipFill>
            <a:blip r:embed="rId5"/>
            <a:stretch>
              <a:fillRect/>
            </a:stretch>
          </p:blipFill>
          <p:spPr>
            <a:xfrm>
              <a:off x="5188274" y="2124226"/>
              <a:ext cx="734731" cy="609966"/>
            </a:xfrm>
            <a:prstGeom prst="rect">
              <a:avLst/>
            </a:prstGeom>
          </p:spPr>
        </p:pic>
      </p:grpSp>
      <p:grpSp>
        <p:nvGrpSpPr>
          <p:cNvPr id="25" name="Group 24">
            <a:extLst>
              <a:ext uri="{FF2B5EF4-FFF2-40B4-BE49-F238E27FC236}">
                <a16:creationId xmlns:a16="http://schemas.microsoft.com/office/drawing/2014/main" id="{E6264C53-DE3E-1C4A-95E5-4C5CD7AE8EE8}"/>
              </a:ext>
            </a:extLst>
          </p:cNvPr>
          <p:cNvGrpSpPr/>
          <p:nvPr/>
        </p:nvGrpSpPr>
        <p:grpSpPr>
          <a:xfrm>
            <a:off x="6084646" y="2831983"/>
            <a:ext cx="576649" cy="556301"/>
            <a:chOff x="5402596" y="2057333"/>
            <a:chExt cx="2225041" cy="2225041"/>
          </a:xfrm>
          <a:solidFill>
            <a:srgbClr val="0070C0"/>
          </a:solidFill>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a:grpFill/>
            <a:ln>
              <a:solidFill>
                <a:srgbClr val="0070C0"/>
              </a:solidFill>
            </a:ln>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6084646" y="2262263"/>
            <a:ext cx="734731" cy="609966"/>
          </a:xfrm>
          <a:prstGeom prst="rect">
            <a:avLst/>
          </a:prstGeom>
        </p:spPr>
      </p:pic>
      <p:grpSp>
        <p:nvGrpSpPr>
          <p:cNvPr id="29" name="Group 28">
            <a:extLst>
              <a:ext uri="{FF2B5EF4-FFF2-40B4-BE49-F238E27FC236}">
                <a16:creationId xmlns:a16="http://schemas.microsoft.com/office/drawing/2014/main" id="{A8D8D5BB-A797-DDA4-E0E7-0E905567773B}"/>
              </a:ext>
            </a:extLst>
          </p:cNvPr>
          <p:cNvGrpSpPr/>
          <p:nvPr/>
        </p:nvGrpSpPr>
        <p:grpSpPr>
          <a:xfrm>
            <a:off x="7256321" y="2255554"/>
            <a:ext cx="734731" cy="1126021"/>
            <a:chOff x="5188274" y="2124226"/>
            <a:chExt cx="734731" cy="1126021"/>
          </a:xfrm>
        </p:grpSpPr>
        <p:grpSp>
          <p:nvGrpSpPr>
            <p:cNvPr id="30" name="Group 29">
              <a:extLst>
                <a:ext uri="{FF2B5EF4-FFF2-40B4-BE49-F238E27FC236}">
                  <a16:creationId xmlns:a16="http://schemas.microsoft.com/office/drawing/2014/main" id="{F5322290-08CB-FD01-987C-79A864045EA2}"/>
                </a:ext>
              </a:extLst>
            </p:cNvPr>
            <p:cNvGrpSpPr/>
            <p:nvPr/>
          </p:nvGrpSpPr>
          <p:grpSpPr>
            <a:xfrm>
              <a:off x="5188274" y="2693946"/>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31" name="Picture 30" descr="A blue bird with white text&#10;&#10;Description automatically generated">
              <a:extLst>
                <a:ext uri="{FF2B5EF4-FFF2-40B4-BE49-F238E27FC236}">
                  <a16:creationId xmlns:a16="http://schemas.microsoft.com/office/drawing/2014/main" id="{88D74181-3E5E-74A5-498D-1746EDEC8D16}"/>
                </a:ext>
              </a:extLst>
            </p:cNvPr>
            <p:cNvPicPr>
              <a:picLocks noChangeAspect="1"/>
            </p:cNvPicPr>
            <p:nvPr/>
          </p:nvPicPr>
          <p:blipFill>
            <a:blip r:embed="rId5"/>
            <a:stretch>
              <a:fillRect/>
            </a:stretch>
          </p:blipFill>
          <p:spPr>
            <a:xfrm>
              <a:off x="5188274" y="2124226"/>
              <a:ext cx="734731" cy="609966"/>
            </a:xfrm>
            <a:prstGeom prst="rect">
              <a:avLst/>
            </a:prstGeom>
          </p:spPr>
        </p:pic>
      </p:grpSp>
      <p:cxnSp>
        <p:nvCxnSpPr>
          <p:cNvPr id="11" name="Straight Connector 10">
            <a:extLst>
              <a:ext uri="{FF2B5EF4-FFF2-40B4-BE49-F238E27FC236}">
                <a16:creationId xmlns:a16="http://schemas.microsoft.com/office/drawing/2014/main" id="{D6DE7CDB-F5F2-934B-4D2A-8D6AD594BE1E}"/>
              </a:ext>
            </a:extLst>
          </p:cNvPr>
          <p:cNvCxnSpPr>
            <a:cxnSpLocks/>
          </p:cNvCxnSpPr>
          <p:nvPr/>
        </p:nvCxnSpPr>
        <p:spPr>
          <a:xfrm>
            <a:off x="3859582" y="3388284"/>
            <a:ext cx="3798698" cy="0"/>
          </a:xfrm>
          <a:prstGeom prst="line">
            <a:avLst/>
          </a:prstGeom>
          <a:ln w="57150">
            <a:solidFill>
              <a:schemeClr val="tx1">
                <a:lumMod val="9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961A187E-1052-F4EC-FC96-363946140742}"/>
              </a:ext>
            </a:extLst>
          </p:cNvPr>
          <p:cNvSpPr/>
          <p:nvPr/>
        </p:nvSpPr>
        <p:spPr>
          <a:xfrm>
            <a:off x="5898292" y="2133600"/>
            <a:ext cx="1006701" cy="1416908"/>
          </a:xfrm>
          <a:prstGeom prst="roundRect">
            <a:avLst/>
          </a:prstGeom>
          <a:noFill/>
          <a:ln w="5715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Internet outline">
            <a:extLst>
              <a:ext uri="{FF2B5EF4-FFF2-40B4-BE49-F238E27FC236}">
                <a16:creationId xmlns:a16="http://schemas.microsoft.com/office/drawing/2014/main" id="{EEAB342A-2343-D730-2594-792950E074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945212" y="5032376"/>
            <a:ext cx="1443682" cy="1443682"/>
          </a:xfrm>
          <a:prstGeom prst="rect">
            <a:avLst/>
          </a:prstGeom>
        </p:spPr>
      </p:pic>
      <p:cxnSp>
        <p:nvCxnSpPr>
          <p:cNvPr id="13" name="Straight Arrow Connector 12">
            <a:extLst>
              <a:ext uri="{FF2B5EF4-FFF2-40B4-BE49-F238E27FC236}">
                <a16:creationId xmlns:a16="http://schemas.microsoft.com/office/drawing/2014/main" id="{5C71E547-E980-83A0-FF49-36474BE9C766}"/>
              </a:ext>
            </a:extLst>
          </p:cNvPr>
          <p:cNvCxnSpPr>
            <a:cxnSpLocks/>
          </p:cNvCxnSpPr>
          <p:nvPr/>
        </p:nvCxnSpPr>
        <p:spPr>
          <a:xfrm flipV="1">
            <a:off x="2571441" y="3698789"/>
            <a:ext cx="3880570" cy="1403206"/>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1" name="Graphic 20" descr="Internet outline">
            <a:extLst>
              <a:ext uri="{FF2B5EF4-FFF2-40B4-BE49-F238E27FC236}">
                <a16:creationId xmlns:a16="http://schemas.microsoft.com/office/drawing/2014/main" id="{7950C543-A5E7-A112-A971-C6BDBA1ACAA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256526" y="5032376"/>
            <a:ext cx="1443682" cy="1443682"/>
          </a:xfrm>
          <a:prstGeom prst="rect">
            <a:avLst/>
          </a:prstGeom>
        </p:spPr>
      </p:pic>
      <p:pic>
        <p:nvPicPr>
          <p:cNvPr id="22" name="Graphic 21" descr="Internet outline">
            <a:extLst>
              <a:ext uri="{FF2B5EF4-FFF2-40B4-BE49-F238E27FC236}">
                <a16:creationId xmlns:a16="http://schemas.microsoft.com/office/drawing/2014/main" id="{E89E86B5-3D3A-FE36-424D-4BB7EA6F764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52011" y="5032376"/>
            <a:ext cx="1443682" cy="1443682"/>
          </a:xfrm>
          <a:prstGeom prst="rect">
            <a:avLst/>
          </a:prstGeom>
        </p:spPr>
      </p:pic>
      <p:pic>
        <p:nvPicPr>
          <p:cNvPr id="23" name="Graphic 22" descr="Internet outline">
            <a:extLst>
              <a:ext uri="{FF2B5EF4-FFF2-40B4-BE49-F238E27FC236}">
                <a16:creationId xmlns:a16="http://schemas.microsoft.com/office/drawing/2014/main" id="{9854CBCB-8636-1DFA-953C-59E89847326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647496" y="5032376"/>
            <a:ext cx="1443682" cy="1443682"/>
          </a:xfrm>
          <a:prstGeom prst="rect">
            <a:avLst/>
          </a:prstGeom>
        </p:spPr>
      </p:pic>
      <p:cxnSp>
        <p:nvCxnSpPr>
          <p:cNvPr id="24" name="Straight Arrow Connector 23">
            <a:extLst>
              <a:ext uri="{FF2B5EF4-FFF2-40B4-BE49-F238E27FC236}">
                <a16:creationId xmlns:a16="http://schemas.microsoft.com/office/drawing/2014/main" id="{EC7842F0-8863-B9FD-B8B8-C184791A2B33}"/>
              </a:ext>
            </a:extLst>
          </p:cNvPr>
          <p:cNvCxnSpPr>
            <a:cxnSpLocks/>
          </p:cNvCxnSpPr>
          <p:nvPr/>
        </p:nvCxnSpPr>
        <p:spPr>
          <a:xfrm flipV="1">
            <a:off x="4989422" y="3550508"/>
            <a:ext cx="195451" cy="1672433"/>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40446874-7AFC-2556-FFA7-90DE8DF9D305}"/>
              </a:ext>
            </a:extLst>
          </p:cNvPr>
          <p:cNvCxnSpPr>
            <a:cxnSpLocks/>
          </p:cNvCxnSpPr>
          <p:nvPr/>
        </p:nvCxnSpPr>
        <p:spPr>
          <a:xfrm flipV="1">
            <a:off x="7007128" y="3594934"/>
            <a:ext cx="530494" cy="1628007"/>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D060F0F3-0A22-65E9-9495-07848999C079}"/>
              </a:ext>
            </a:extLst>
          </p:cNvPr>
          <p:cNvCxnSpPr>
            <a:cxnSpLocks/>
          </p:cNvCxnSpPr>
          <p:nvPr/>
        </p:nvCxnSpPr>
        <p:spPr>
          <a:xfrm flipH="1" flipV="1">
            <a:off x="4003589" y="3550508"/>
            <a:ext cx="5317479" cy="1614616"/>
          </a:xfrm>
          <a:prstGeom prst="straightConnector1">
            <a:avLst/>
          </a:prstGeom>
          <a:ln w="762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05758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Seasonal Offline</a:t>
            </a:r>
          </a:p>
        </p:txBody>
      </p:sp>
      <p:sp>
        <p:nvSpPr>
          <p:cNvPr id="9" name="Cloud 8">
            <a:extLst>
              <a:ext uri="{FF2B5EF4-FFF2-40B4-BE49-F238E27FC236}">
                <a16:creationId xmlns:a16="http://schemas.microsoft.com/office/drawing/2014/main" id="{1AEE5ED8-BFC2-B862-08DD-0249B8B78C33}"/>
              </a:ext>
            </a:extLst>
          </p:cNvPr>
          <p:cNvSpPr/>
          <p:nvPr/>
        </p:nvSpPr>
        <p:spPr>
          <a:xfrm>
            <a:off x="2648140" y="1445766"/>
            <a:ext cx="6417924" cy="29539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E6264C53-DE3E-1C4A-95E5-4C5CD7AE8EE8}"/>
              </a:ext>
            </a:extLst>
          </p:cNvPr>
          <p:cNvGrpSpPr/>
          <p:nvPr/>
        </p:nvGrpSpPr>
        <p:grpSpPr>
          <a:xfrm>
            <a:off x="6084646" y="2831983"/>
            <a:ext cx="576649" cy="556301"/>
            <a:chOff x="5402596" y="2057333"/>
            <a:chExt cx="2225041" cy="2225041"/>
          </a:xfrm>
          <a:solidFill>
            <a:srgbClr val="0070C0"/>
          </a:solidFill>
        </p:grpSpPr>
        <p:pic>
          <p:nvPicPr>
            <p:cNvPr id="27" name="Picture 26" descr="A picture containing building&#10;&#10;Description automatically generated">
              <a:extLst>
                <a:ext uri="{FF2B5EF4-FFF2-40B4-BE49-F238E27FC236}">
                  <a16:creationId xmlns:a16="http://schemas.microsoft.com/office/drawing/2014/main" id="{CCFB41E0-BC74-64A0-A251-FB4BC26F2DC7}"/>
                </a:ext>
              </a:extLst>
            </p:cNvPr>
            <p:cNvPicPr>
              <a:picLocks noChangeAspect="1"/>
            </p:cNvPicPr>
            <p:nvPr/>
          </p:nvPicPr>
          <p:blipFill>
            <a:blip r:embed="rId2"/>
            <a:stretch>
              <a:fillRect/>
            </a:stretch>
          </p:blipFill>
          <p:spPr>
            <a:xfrm>
              <a:off x="6096000" y="2643017"/>
              <a:ext cx="785983" cy="785983"/>
            </a:xfrm>
            <a:prstGeom prst="rect">
              <a:avLst/>
            </a:prstGeom>
            <a:grpFill/>
            <a:ln>
              <a:solidFill>
                <a:srgbClr val="0070C0"/>
              </a:solidFill>
            </a:ln>
          </p:spPr>
        </p:pic>
        <p:pic>
          <p:nvPicPr>
            <p:cNvPr id="28" name="Graphic 27" descr="Laptop with solid fill">
              <a:extLst>
                <a:ext uri="{FF2B5EF4-FFF2-40B4-BE49-F238E27FC236}">
                  <a16:creationId xmlns:a16="http://schemas.microsoft.com/office/drawing/2014/main" id="{47B1BF43-C05A-4C42-0385-FE0582AD197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2596" y="2057333"/>
              <a:ext cx="2225041" cy="2225041"/>
            </a:xfrm>
            <a:prstGeom prst="rect">
              <a:avLst/>
            </a:prstGeom>
          </p:spPr>
        </p:pic>
      </p:grpSp>
      <p:pic>
        <p:nvPicPr>
          <p:cNvPr id="26" name="Picture 25" descr="A blue bird with white text&#10;&#10;Description automatically generated">
            <a:extLst>
              <a:ext uri="{FF2B5EF4-FFF2-40B4-BE49-F238E27FC236}">
                <a16:creationId xmlns:a16="http://schemas.microsoft.com/office/drawing/2014/main" id="{27A1ACF2-BE37-D9CB-88C8-BDFFEEA5B261}"/>
              </a:ext>
            </a:extLst>
          </p:cNvPr>
          <p:cNvPicPr>
            <a:picLocks noChangeAspect="1"/>
          </p:cNvPicPr>
          <p:nvPr/>
        </p:nvPicPr>
        <p:blipFill>
          <a:blip r:embed="rId5"/>
          <a:stretch>
            <a:fillRect/>
          </a:stretch>
        </p:blipFill>
        <p:spPr>
          <a:xfrm>
            <a:off x="6084646" y="2262263"/>
            <a:ext cx="734731" cy="609966"/>
          </a:xfrm>
          <a:prstGeom prst="rect">
            <a:avLst/>
          </a:prstGeom>
        </p:spPr>
      </p:pic>
      <p:cxnSp>
        <p:nvCxnSpPr>
          <p:cNvPr id="11" name="Straight Connector 10">
            <a:extLst>
              <a:ext uri="{FF2B5EF4-FFF2-40B4-BE49-F238E27FC236}">
                <a16:creationId xmlns:a16="http://schemas.microsoft.com/office/drawing/2014/main" id="{D6DE7CDB-F5F2-934B-4D2A-8D6AD594BE1E}"/>
              </a:ext>
            </a:extLst>
          </p:cNvPr>
          <p:cNvCxnSpPr>
            <a:cxnSpLocks/>
          </p:cNvCxnSpPr>
          <p:nvPr/>
        </p:nvCxnSpPr>
        <p:spPr>
          <a:xfrm>
            <a:off x="3859582" y="3388284"/>
            <a:ext cx="3798698" cy="0"/>
          </a:xfrm>
          <a:prstGeom prst="line">
            <a:avLst/>
          </a:prstGeom>
          <a:ln w="57150">
            <a:solidFill>
              <a:schemeClr val="tx1">
                <a:lumMod val="9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961A187E-1052-F4EC-FC96-363946140742}"/>
              </a:ext>
            </a:extLst>
          </p:cNvPr>
          <p:cNvSpPr/>
          <p:nvPr/>
        </p:nvSpPr>
        <p:spPr>
          <a:xfrm>
            <a:off x="5898292" y="2133600"/>
            <a:ext cx="1006701" cy="1416908"/>
          </a:xfrm>
          <a:prstGeom prst="roundRect">
            <a:avLst/>
          </a:prstGeom>
          <a:noFill/>
          <a:ln w="5715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81C02DE9-3C38-FE2F-7F7A-9AFF2D9A1DF1}"/>
              </a:ext>
            </a:extLst>
          </p:cNvPr>
          <p:cNvGrpSpPr/>
          <p:nvPr/>
        </p:nvGrpSpPr>
        <p:grpSpPr>
          <a:xfrm>
            <a:off x="3679877" y="2295956"/>
            <a:ext cx="4261264" cy="1099037"/>
            <a:chOff x="3679877" y="2295956"/>
            <a:chExt cx="4261264" cy="1099037"/>
          </a:xfrm>
        </p:grpSpPr>
        <p:grpSp>
          <p:nvGrpSpPr>
            <p:cNvPr id="6" name="Group 5">
              <a:extLst>
                <a:ext uri="{FF2B5EF4-FFF2-40B4-BE49-F238E27FC236}">
                  <a16:creationId xmlns:a16="http://schemas.microsoft.com/office/drawing/2014/main" id="{DB48ACAD-127E-7A78-B0BB-A98F2D3B3B96}"/>
                </a:ext>
              </a:extLst>
            </p:cNvPr>
            <p:cNvGrpSpPr/>
            <p:nvPr/>
          </p:nvGrpSpPr>
          <p:grpSpPr>
            <a:xfrm>
              <a:off x="3679877" y="2838692"/>
              <a:ext cx="576649" cy="556301"/>
              <a:chOff x="5402596" y="2057333"/>
              <a:chExt cx="2225041" cy="2225041"/>
            </a:xfrm>
          </p:grpSpPr>
          <p:pic>
            <p:nvPicPr>
              <p:cNvPr id="7" name="Picture 6" descr="A picture containing building&#10;&#10;Description automatically generated">
                <a:extLst>
                  <a:ext uri="{FF2B5EF4-FFF2-40B4-BE49-F238E27FC236}">
                    <a16:creationId xmlns:a16="http://schemas.microsoft.com/office/drawing/2014/main" id="{DD303226-9524-471B-ADF7-BC89826757BD}"/>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8" name="Graphic 7" descr="Laptop with solid fill">
                <a:extLst>
                  <a:ext uri="{FF2B5EF4-FFF2-40B4-BE49-F238E27FC236}">
                    <a16:creationId xmlns:a16="http://schemas.microsoft.com/office/drawing/2014/main" id="{0C929C30-D649-3C6A-5C24-4C5043B6F304}"/>
                  </a:ext>
                </a:extLst>
              </p:cNvPr>
              <p:cNvPicPr>
                <a:picLocks noChangeAspect="1"/>
              </p:cNvPicPr>
              <p:nvPr/>
            </p:nvPicPr>
            <p:blipFill>
              <a:blip r:embed="rId6">
                <a:alphaModFix amt="34000"/>
                <a:extLst>
                  <a:ext uri="{96DAC541-7B7A-43D3-8B79-37D633B846F1}">
                    <asvg:svgBlip xmlns:asvg="http://schemas.microsoft.com/office/drawing/2016/SVG/main" r:embed="rId7"/>
                  </a:ext>
                </a:extLst>
              </a:blip>
              <a:stretch>
                <a:fillRect/>
              </a:stretch>
            </p:blipFill>
            <p:spPr>
              <a:xfrm>
                <a:off x="5402596" y="2057333"/>
                <a:ext cx="2225041" cy="2225041"/>
              </a:xfrm>
              <a:prstGeom prst="rect">
                <a:avLst/>
              </a:prstGeom>
            </p:spPr>
          </p:pic>
        </p:grpSp>
        <p:grpSp>
          <p:nvGrpSpPr>
            <p:cNvPr id="15" name="Group 14">
              <a:extLst>
                <a:ext uri="{FF2B5EF4-FFF2-40B4-BE49-F238E27FC236}">
                  <a16:creationId xmlns:a16="http://schemas.microsoft.com/office/drawing/2014/main" id="{B118DFE8-62BE-0238-D186-ED9B50D69811}"/>
                </a:ext>
              </a:extLst>
            </p:cNvPr>
            <p:cNvGrpSpPr/>
            <p:nvPr/>
          </p:nvGrpSpPr>
          <p:grpSpPr>
            <a:xfrm>
              <a:off x="4922641" y="2831983"/>
              <a:ext cx="576649" cy="556301"/>
              <a:chOff x="5402596" y="2057333"/>
              <a:chExt cx="2225041" cy="2225041"/>
            </a:xfrm>
          </p:grpSpPr>
          <p:pic>
            <p:nvPicPr>
              <p:cNvPr id="17" name="Picture 16" descr="A picture containing building&#10;&#10;Description automatically generated">
                <a:extLst>
                  <a:ext uri="{FF2B5EF4-FFF2-40B4-BE49-F238E27FC236}">
                    <a16:creationId xmlns:a16="http://schemas.microsoft.com/office/drawing/2014/main" id="{D31A20D8-48BB-C8DC-B946-71C388539D2E}"/>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18" name="Graphic 17" descr="Laptop with solid fill">
                <a:extLst>
                  <a:ext uri="{FF2B5EF4-FFF2-40B4-BE49-F238E27FC236}">
                    <a16:creationId xmlns:a16="http://schemas.microsoft.com/office/drawing/2014/main" id="{E9011057-755E-5327-6AF8-82F0D9435832}"/>
                  </a:ext>
                </a:extLst>
              </p:cNvPr>
              <p:cNvPicPr>
                <a:picLocks noChangeAspect="1"/>
              </p:cNvPicPr>
              <p:nvPr/>
            </p:nvPicPr>
            <p:blipFill>
              <a:blip r:embed="rId6">
                <a:alphaModFix amt="45000"/>
                <a:extLst>
                  <a:ext uri="{96DAC541-7B7A-43D3-8B79-37D633B846F1}">
                    <asvg:svgBlip xmlns:asvg="http://schemas.microsoft.com/office/drawing/2016/SVG/main" r:embed="rId7"/>
                  </a:ext>
                </a:extLst>
              </a:blip>
              <a:stretch>
                <a:fillRect/>
              </a:stretch>
            </p:blipFill>
            <p:spPr>
              <a:xfrm>
                <a:off x="5402596" y="2057333"/>
                <a:ext cx="2225041" cy="2225041"/>
              </a:xfrm>
              <a:prstGeom prst="rect">
                <a:avLst/>
              </a:prstGeom>
            </p:spPr>
          </p:pic>
        </p:grpSp>
        <p:grpSp>
          <p:nvGrpSpPr>
            <p:cNvPr id="30" name="Group 29">
              <a:extLst>
                <a:ext uri="{FF2B5EF4-FFF2-40B4-BE49-F238E27FC236}">
                  <a16:creationId xmlns:a16="http://schemas.microsoft.com/office/drawing/2014/main" id="{F5322290-08CB-FD01-987C-79A864045EA2}"/>
                </a:ext>
              </a:extLst>
            </p:cNvPr>
            <p:cNvGrpSpPr/>
            <p:nvPr/>
          </p:nvGrpSpPr>
          <p:grpSpPr>
            <a:xfrm>
              <a:off x="7256321" y="2825274"/>
              <a:ext cx="576649" cy="556301"/>
              <a:chOff x="5402596" y="2057333"/>
              <a:chExt cx="2225041" cy="2225041"/>
            </a:xfrm>
          </p:grpSpPr>
          <p:pic>
            <p:nvPicPr>
              <p:cNvPr id="32" name="Picture 31" descr="A picture containing building&#10;&#10;Description automatically generated">
                <a:extLst>
                  <a:ext uri="{FF2B5EF4-FFF2-40B4-BE49-F238E27FC236}">
                    <a16:creationId xmlns:a16="http://schemas.microsoft.com/office/drawing/2014/main" id="{ABEC119F-94F6-AC2C-15B7-556487CDE2C4}"/>
                  </a:ext>
                </a:extLst>
              </p:cNvPr>
              <p:cNvPicPr>
                <a:picLocks noChangeAspect="1"/>
              </p:cNvPicPr>
              <p:nvPr/>
            </p:nvPicPr>
            <p:blipFill>
              <a:blip r:embed="rId2"/>
              <a:stretch>
                <a:fillRect/>
              </a:stretch>
            </p:blipFill>
            <p:spPr>
              <a:xfrm>
                <a:off x="6096000" y="2643017"/>
                <a:ext cx="785983" cy="785983"/>
              </a:xfrm>
              <a:prstGeom prst="rect">
                <a:avLst/>
              </a:prstGeom>
            </p:spPr>
          </p:pic>
          <p:pic>
            <p:nvPicPr>
              <p:cNvPr id="33" name="Graphic 32" descr="Laptop with solid fill">
                <a:extLst>
                  <a:ext uri="{FF2B5EF4-FFF2-40B4-BE49-F238E27FC236}">
                    <a16:creationId xmlns:a16="http://schemas.microsoft.com/office/drawing/2014/main" id="{7D06B876-9FF3-5754-4ECB-8EA5DD2E0C9A}"/>
                  </a:ext>
                </a:extLst>
              </p:cNvPr>
              <p:cNvPicPr>
                <a:picLocks noChangeAspect="1"/>
              </p:cNvPicPr>
              <p:nvPr/>
            </p:nvPicPr>
            <p:blipFill>
              <a:blip r:embed="rId6">
                <a:alphaModFix amt="32000"/>
                <a:extLst>
                  <a:ext uri="{96DAC541-7B7A-43D3-8B79-37D633B846F1}">
                    <asvg:svgBlip xmlns:asvg="http://schemas.microsoft.com/office/drawing/2016/SVG/main" r:embed="rId7"/>
                  </a:ext>
                </a:extLst>
              </a:blip>
              <a:stretch>
                <a:fillRect/>
              </a:stretch>
            </p:blipFill>
            <p:spPr>
              <a:xfrm>
                <a:off x="5402596" y="2057333"/>
                <a:ext cx="2225041" cy="2225041"/>
              </a:xfrm>
              <a:prstGeom prst="rect">
                <a:avLst/>
              </a:prstGeom>
            </p:spPr>
          </p:pic>
        </p:grpSp>
        <p:pic>
          <p:nvPicPr>
            <p:cNvPr id="19" name="Picture 18" descr="A white bird with long ears and a black background&#10;&#10;Description automatically generated">
              <a:extLst>
                <a:ext uri="{FF2B5EF4-FFF2-40B4-BE49-F238E27FC236}">
                  <a16:creationId xmlns:a16="http://schemas.microsoft.com/office/drawing/2014/main" id="{DBCD2621-9609-2A02-B340-AB16CFA612F6}"/>
                </a:ext>
              </a:extLst>
            </p:cNvPr>
            <p:cNvPicPr>
              <a:picLocks noChangeAspect="1"/>
            </p:cNvPicPr>
            <p:nvPr/>
          </p:nvPicPr>
          <p:blipFill>
            <a:blip r:embed="rId8">
              <a:alphaModFix amt="50000"/>
            </a:blip>
            <a:stretch>
              <a:fillRect/>
            </a:stretch>
          </p:blipFill>
          <p:spPr>
            <a:xfrm>
              <a:off x="3706615" y="2308849"/>
              <a:ext cx="688779" cy="556671"/>
            </a:xfrm>
            <a:prstGeom prst="rect">
              <a:avLst/>
            </a:prstGeom>
          </p:spPr>
        </p:pic>
        <p:pic>
          <p:nvPicPr>
            <p:cNvPr id="20" name="Picture 19" descr="A white bird with long ears and a black background&#10;&#10;Description automatically generated">
              <a:extLst>
                <a:ext uri="{FF2B5EF4-FFF2-40B4-BE49-F238E27FC236}">
                  <a16:creationId xmlns:a16="http://schemas.microsoft.com/office/drawing/2014/main" id="{4F59646C-3157-D9E8-5DE1-B7F3CC9E858B}"/>
                </a:ext>
              </a:extLst>
            </p:cNvPr>
            <p:cNvPicPr>
              <a:picLocks noChangeAspect="1"/>
            </p:cNvPicPr>
            <p:nvPr/>
          </p:nvPicPr>
          <p:blipFill>
            <a:blip r:embed="rId8">
              <a:alphaModFix amt="50000"/>
            </a:blip>
            <a:stretch>
              <a:fillRect/>
            </a:stretch>
          </p:blipFill>
          <p:spPr>
            <a:xfrm>
              <a:off x="4921817" y="2295956"/>
              <a:ext cx="688779" cy="556671"/>
            </a:xfrm>
            <a:prstGeom prst="rect">
              <a:avLst/>
            </a:prstGeom>
          </p:spPr>
        </p:pic>
        <p:pic>
          <p:nvPicPr>
            <p:cNvPr id="34" name="Picture 33" descr="A white bird with long ears and a black background&#10;&#10;Description automatically generated">
              <a:extLst>
                <a:ext uri="{FF2B5EF4-FFF2-40B4-BE49-F238E27FC236}">
                  <a16:creationId xmlns:a16="http://schemas.microsoft.com/office/drawing/2014/main" id="{88DD4011-B6EF-E494-D81F-824958E44172}"/>
                </a:ext>
              </a:extLst>
            </p:cNvPr>
            <p:cNvPicPr>
              <a:picLocks noChangeAspect="1"/>
            </p:cNvPicPr>
            <p:nvPr/>
          </p:nvPicPr>
          <p:blipFill>
            <a:blip r:embed="rId8">
              <a:alphaModFix amt="50000"/>
            </a:blip>
            <a:stretch>
              <a:fillRect/>
            </a:stretch>
          </p:blipFill>
          <p:spPr>
            <a:xfrm>
              <a:off x="7252362" y="2311013"/>
              <a:ext cx="688779" cy="556671"/>
            </a:xfrm>
            <a:prstGeom prst="rect">
              <a:avLst/>
            </a:prstGeom>
          </p:spPr>
        </p:pic>
      </p:grpSp>
    </p:spTree>
    <p:extLst>
      <p:ext uri="{BB962C8B-B14F-4D97-AF65-F5344CB8AC3E}">
        <p14:creationId xmlns:p14="http://schemas.microsoft.com/office/powerpoint/2010/main" val="32570812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749030" y="1498060"/>
            <a:ext cx="11303540" cy="5252935"/>
          </a:xfrm>
        </p:spPr>
        <p:txBody>
          <a:bodyPr vert="horz" wrap="square" lIns="91440" tIns="45720" rIns="91440" bIns="45720" rtlCol="0" anchor="t" anchorCtr="0">
            <a:normAutofit/>
          </a:bodyPr>
          <a:lstStyle/>
          <a:p>
            <a:pPr marL="514350" indent="-514350" algn="l" fontAlgn="t">
              <a:lnSpc>
                <a:spcPct val="100000"/>
              </a:lnSpc>
              <a:buFont typeface="Arial" panose="020B0604020202020204" pitchFamily="34" charset="0"/>
              <a:buChar char="•"/>
            </a:pPr>
            <a:r>
              <a:rPr lang="en-US" dirty="0"/>
              <a:t>Each VM costs about $0.15/hour when running</a:t>
            </a:r>
          </a:p>
          <a:p>
            <a:pPr marL="514350" indent="-514350" algn="l" fontAlgn="t">
              <a:lnSpc>
                <a:spcPct val="100000"/>
              </a:lnSpc>
              <a:buFont typeface="Arial" panose="020B0604020202020204" pitchFamily="34" charset="0"/>
              <a:buChar char="•"/>
            </a:pPr>
            <a:r>
              <a:rPr lang="en-US" b="1" dirty="0">
                <a:solidFill>
                  <a:schemeClr val="tx1"/>
                </a:solidFill>
              </a:rPr>
              <a:t>Spot Instance </a:t>
            </a:r>
            <a:r>
              <a:rPr lang="en-US" dirty="0"/>
              <a:t>VM costs about $0.02/hour when running</a:t>
            </a:r>
          </a:p>
          <a:p>
            <a:pPr marL="514350" indent="-514350" algn="l" fontAlgn="t">
              <a:lnSpc>
                <a:spcPct val="100000"/>
              </a:lnSpc>
              <a:buFont typeface="Arial" panose="020B0604020202020204" pitchFamily="34" charset="0"/>
              <a:buChar char="•"/>
            </a:pPr>
            <a:r>
              <a:rPr lang="en-US" dirty="0"/>
              <a:t>A small cost for storage regardless if VM is running</a:t>
            </a:r>
          </a:p>
          <a:p>
            <a:pPr marL="514350" indent="-514350" algn="l" fontAlgn="t">
              <a:lnSpc>
                <a:spcPct val="100000"/>
              </a:lnSpc>
              <a:buFont typeface="Arial" panose="020B0604020202020204" pitchFamily="34" charset="0"/>
              <a:buChar char="•"/>
            </a:pPr>
            <a:r>
              <a:rPr lang="en-US" dirty="0"/>
              <a:t>Auto-Shutdown</a:t>
            </a:r>
          </a:p>
          <a:p>
            <a:pPr marL="514350" indent="-514350" algn="l" fontAlgn="t">
              <a:lnSpc>
                <a:spcPct val="100000"/>
              </a:lnSpc>
              <a:buFont typeface="Arial" panose="020B0604020202020204" pitchFamily="34" charset="0"/>
              <a:buChar char="•"/>
            </a:pPr>
            <a:r>
              <a:rPr lang="en-US" b="1" dirty="0">
                <a:solidFill>
                  <a:schemeClr val="tx1"/>
                </a:solidFill>
              </a:rPr>
              <a:t>24hr</a:t>
            </a:r>
            <a:r>
              <a:rPr lang="en-US" dirty="0"/>
              <a:t>/day?  7-days/</a:t>
            </a:r>
            <a:r>
              <a:rPr lang="en-US" b="1" dirty="0">
                <a:solidFill>
                  <a:schemeClr val="tx1"/>
                </a:solidFill>
              </a:rPr>
              <a:t>week</a:t>
            </a:r>
            <a:r>
              <a:rPr lang="en-US" dirty="0"/>
              <a:t>? All </a:t>
            </a:r>
            <a:r>
              <a:rPr lang="en-US" b="1" dirty="0">
                <a:solidFill>
                  <a:schemeClr val="tx1"/>
                </a:solidFill>
              </a:rPr>
              <a:t>month</a:t>
            </a:r>
            <a:r>
              <a:rPr lang="en-US" dirty="0"/>
              <a:t>? All </a:t>
            </a:r>
            <a:r>
              <a:rPr lang="en-US" b="1" dirty="0">
                <a:solidFill>
                  <a:schemeClr val="tx1"/>
                </a:solidFill>
              </a:rPr>
              <a:t>year</a:t>
            </a:r>
            <a:r>
              <a:rPr lang="en-US" dirty="0"/>
              <a:t>?</a:t>
            </a:r>
          </a:p>
          <a:p>
            <a:pPr marL="514350" indent="-514350" algn="l" fontAlgn="t">
              <a:lnSpc>
                <a:spcPct val="100000"/>
              </a:lnSpc>
              <a:buFont typeface="Arial" panose="020B0604020202020204" pitchFamily="34" charset="0"/>
              <a:buChar char="•"/>
            </a:pPr>
            <a:r>
              <a:rPr lang="en-US" dirty="0"/>
              <a:t>Mix different kinds</a:t>
            </a:r>
          </a:p>
          <a:p>
            <a:pPr marL="514350" indent="-514350" algn="l" fontAlgn="t">
              <a:lnSpc>
                <a:spcPct val="100000"/>
              </a:lnSpc>
              <a:buFont typeface="Arial" panose="020B0604020202020204" pitchFamily="34" charset="0"/>
              <a:buChar char="•"/>
            </a:pPr>
            <a:r>
              <a:rPr lang="en-US" dirty="0"/>
              <a:t>Delete VMs until next year?</a:t>
            </a:r>
          </a:p>
          <a:p>
            <a:pPr marL="514350" indent="-514350" algn="l" fontAlgn="t">
              <a:lnSpc>
                <a:spcPct val="100000"/>
              </a:lnSpc>
              <a:buFont typeface="Arial" panose="020B0604020202020204" pitchFamily="34" charset="0"/>
              <a:buChar char="•"/>
            </a:pPr>
            <a:endParaRPr lang="en-US" dirty="0"/>
          </a:p>
        </p:txBody>
      </p:sp>
      <p:sp>
        <p:nvSpPr>
          <p:cNvPr id="2" name="Title 1">
            <a:extLst>
              <a:ext uri="{FF2B5EF4-FFF2-40B4-BE49-F238E27FC236}">
                <a16:creationId xmlns:a16="http://schemas.microsoft.com/office/drawing/2014/main" id="{BD5193A7-1D2E-BFFF-B517-8E08B7B7A574}"/>
              </a:ext>
            </a:extLst>
          </p:cNvPr>
          <p:cNvSpPr txBox="1">
            <a:spLocks/>
          </p:cNvSpPr>
          <p:nvPr/>
        </p:nvSpPr>
        <p:spPr>
          <a:xfrm>
            <a:off x="838200" y="612843"/>
            <a:ext cx="10515600" cy="1077845"/>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n-US" sz="5400" dirty="0">
                <a:solidFill>
                  <a:srgbClr val="CCECFF"/>
                </a:solidFill>
              </a:rPr>
              <a:t>Cost Considerations</a:t>
            </a:r>
          </a:p>
        </p:txBody>
      </p:sp>
    </p:spTree>
    <p:extLst>
      <p:ext uri="{BB962C8B-B14F-4D97-AF65-F5344CB8AC3E}">
        <p14:creationId xmlns:p14="http://schemas.microsoft.com/office/powerpoint/2010/main" val="18692924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729575" y="1147865"/>
            <a:ext cx="11303540" cy="5252935"/>
          </a:xfrm>
        </p:spPr>
        <p:txBody>
          <a:bodyPr vert="horz" wrap="square" lIns="91440" tIns="45720" rIns="91440" bIns="45720" rtlCol="0" anchor="t" anchorCtr="0">
            <a:normAutofit fontScale="92500" lnSpcReduction="10000"/>
          </a:bodyPr>
          <a:lstStyle/>
          <a:p>
            <a:pPr algn="l" fontAlgn="t">
              <a:lnSpc>
                <a:spcPct val="100000"/>
              </a:lnSpc>
            </a:pPr>
            <a:r>
              <a:rPr lang="en-US" dirty="0"/>
              <a:t>Small fair, light usage</a:t>
            </a:r>
          </a:p>
          <a:p>
            <a:pPr lvl="1" algn="l" fontAlgn="t">
              <a:lnSpc>
                <a:spcPct val="100000"/>
              </a:lnSpc>
            </a:pPr>
            <a:r>
              <a:rPr lang="en-US" dirty="0"/>
              <a:t>1 virtual machine, running 8hrs/day for 2 weeks: $0.15 x 8 x 14 =</a:t>
            </a:r>
            <a:br>
              <a:rPr lang="en-US" dirty="0"/>
            </a:br>
            <a:r>
              <a:rPr lang="en-US" b="1" dirty="0">
                <a:solidFill>
                  <a:schemeClr val="tx1"/>
                </a:solidFill>
              </a:rPr>
              <a:t>$16.80 Total Virtual Machine Time Cost for Fair Year</a:t>
            </a:r>
          </a:p>
          <a:p>
            <a:pPr algn="l" fontAlgn="t">
              <a:lnSpc>
                <a:spcPct val="100000"/>
              </a:lnSpc>
            </a:pPr>
            <a:r>
              <a:rPr lang="en-US" dirty="0"/>
              <a:t>Small fair, one power user</a:t>
            </a:r>
          </a:p>
          <a:p>
            <a:pPr lvl="1" algn="l" fontAlgn="t">
              <a:lnSpc>
                <a:spcPct val="100000"/>
              </a:lnSpc>
            </a:pPr>
            <a:r>
              <a:rPr lang="en-US" dirty="0"/>
              <a:t>1 virtual machine, running 24hrs/day for 2 weeks: $0.15 x 24 x 14 =</a:t>
            </a:r>
            <a:br>
              <a:rPr lang="en-US" dirty="0"/>
            </a:br>
            <a:r>
              <a:rPr lang="en-US" b="1" dirty="0">
                <a:solidFill>
                  <a:schemeClr val="tx1"/>
                </a:solidFill>
              </a:rPr>
              <a:t>$50.40 Total Virtual Machine Time Cost for Fair Year</a:t>
            </a:r>
            <a:r>
              <a:rPr lang="en-US" dirty="0"/>
              <a:t> </a:t>
            </a:r>
          </a:p>
          <a:p>
            <a:pPr algn="l" fontAlgn="t">
              <a:lnSpc>
                <a:spcPct val="100000"/>
              </a:lnSpc>
            </a:pPr>
            <a:r>
              <a:rPr lang="en-US" dirty="0"/>
              <a:t>Mid-sized fair, multiple users, one power user, two spot users</a:t>
            </a:r>
          </a:p>
          <a:p>
            <a:pPr lvl="1" algn="l" fontAlgn="t">
              <a:lnSpc>
                <a:spcPct val="100000"/>
              </a:lnSpc>
            </a:pPr>
            <a:r>
              <a:rPr lang="en-US" dirty="0"/>
              <a:t>1 virtual machine, running 24hrs/day for 1 month: $0.15 x 24 x 31 = $111.60</a:t>
            </a:r>
          </a:p>
          <a:p>
            <a:pPr lvl="1" algn="l" fontAlgn="t">
              <a:lnSpc>
                <a:spcPct val="100000"/>
              </a:lnSpc>
            </a:pPr>
            <a:r>
              <a:rPr lang="en-US" dirty="0"/>
              <a:t>2 virtual machines, spot instances, running 8hrs/day for 1 month: $0.016 x 8 x 31 x 2 = $7.94</a:t>
            </a:r>
            <a:br>
              <a:rPr lang="en-US" dirty="0"/>
            </a:br>
            <a:r>
              <a:rPr lang="en-US" b="1" dirty="0">
                <a:solidFill>
                  <a:schemeClr val="tx1"/>
                </a:solidFill>
              </a:rPr>
              <a:t>$119.54 Total Virtual Machine Time Cost for Fair Year</a:t>
            </a:r>
          </a:p>
          <a:p>
            <a:pPr algn="l" fontAlgn="t">
              <a:lnSpc>
                <a:spcPct val="100000"/>
              </a:lnSpc>
            </a:pPr>
            <a:r>
              <a:rPr lang="en-US" dirty="0"/>
              <a:t>Large fair, multiple users, one power user year-round, ten spot users</a:t>
            </a:r>
          </a:p>
          <a:p>
            <a:pPr lvl="1" algn="l" fontAlgn="t">
              <a:lnSpc>
                <a:spcPct val="100000"/>
              </a:lnSpc>
            </a:pPr>
            <a:r>
              <a:rPr lang="en-US" dirty="0"/>
              <a:t>1 virtual machine, running 24hrs/day for 1 year: $0.15 x 24 x 365 = $1,314.00</a:t>
            </a:r>
          </a:p>
          <a:p>
            <a:pPr lvl="1" algn="l" fontAlgn="t">
              <a:lnSpc>
                <a:spcPct val="100000"/>
              </a:lnSpc>
            </a:pPr>
            <a:r>
              <a:rPr lang="en-US" dirty="0"/>
              <a:t>10 virtual machines, spot instances, running 8hrs/day for 1 month: $0.016 x 8 x 31 x 10 = $39.68</a:t>
            </a:r>
            <a:br>
              <a:rPr lang="en-US" dirty="0"/>
            </a:br>
            <a:r>
              <a:rPr lang="en-US" b="1" dirty="0">
                <a:solidFill>
                  <a:schemeClr val="tx1"/>
                </a:solidFill>
              </a:rPr>
              <a:t>$1,353.68 Total Virtual Machine Time Cost for Fair Year</a:t>
            </a:r>
          </a:p>
          <a:p>
            <a:pPr algn="l" fontAlgn="t">
              <a:lnSpc>
                <a:spcPct val="100000"/>
              </a:lnSpc>
            </a:pPr>
            <a:endParaRPr lang="en-US" dirty="0"/>
          </a:p>
        </p:txBody>
      </p:sp>
      <p:sp>
        <p:nvSpPr>
          <p:cNvPr id="2" name="Title 1">
            <a:extLst>
              <a:ext uri="{FF2B5EF4-FFF2-40B4-BE49-F238E27FC236}">
                <a16:creationId xmlns:a16="http://schemas.microsoft.com/office/drawing/2014/main" id="{BD5193A7-1D2E-BFFF-B517-8E08B7B7A574}"/>
              </a:ext>
            </a:extLst>
          </p:cNvPr>
          <p:cNvSpPr txBox="1">
            <a:spLocks/>
          </p:cNvSpPr>
          <p:nvPr/>
        </p:nvSpPr>
        <p:spPr>
          <a:xfrm>
            <a:off x="838200" y="359923"/>
            <a:ext cx="10515600" cy="1077845"/>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n-US" sz="5400" dirty="0">
                <a:solidFill>
                  <a:srgbClr val="CCECFF"/>
                </a:solidFill>
              </a:rPr>
              <a:t>Cost Considerations</a:t>
            </a:r>
          </a:p>
        </p:txBody>
      </p:sp>
    </p:spTree>
    <p:extLst>
      <p:ext uri="{BB962C8B-B14F-4D97-AF65-F5344CB8AC3E}">
        <p14:creationId xmlns:p14="http://schemas.microsoft.com/office/powerpoint/2010/main" val="33930751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500"/>
                                        <p:tgtEl>
                                          <p:spTgt spid="4">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xEl>
                                              <p:pRg st="5" end="5"/>
                                            </p:txEl>
                                          </p:spTgt>
                                        </p:tgtEl>
                                        <p:attrNameLst>
                                          <p:attrName>style.visibility</p:attrName>
                                        </p:attrNameLst>
                                      </p:cBhvr>
                                      <p:to>
                                        <p:strVal val="visible"/>
                                      </p:to>
                                    </p:set>
                                    <p:animEffect transition="in" filter="fade">
                                      <p:cBhvr>
                                        <p:cTn id="26" dur="500"/>
                                        <p:tgtEl>
                                          <p:spTgt spid="4">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animEffect transition="in" filter="fade">
                                      <p:cBhvr>
                                        <p:cTn id="29" dur="500"/>
                                        <p:tgtEl>
                                          <p:spTgt spid="4">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
                                            <p:txEl>
                                              <p:pRg st="7" end="7"/>
                                            </p:txEl>
                                          </p:spTgt>
                                        </p:tgtEl>
                                        <p:attrNameLst>
                                          <p:attrName>style.visibility</p:attrName>
                                        </p:attrNameLst>
                                      </p:cBhvr>
                                      <p:to>
                                        <p:strVal val="visible"/>
                                      </p:to>
                                    </p:set>
                                    <p:animEffect transition="in" filter="fade">
                                      <p:cBhvr>
                                        <p:cTn id="34" dur="500"/>
                                        <p:tgtEl>
                                          <p:spTgt spid="4">
                                            <p:txEl>
                                              <p:pRg st="7" end="7"/>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
                                            <p:txEl>
                                              <p:pRg st="8" end="8"/>
                                            </p:txEl>
                                          </p:spTgt>
                                        </p:tgtEl>
                                        <p:attrNameLst>
                                          <p:attrName>style.visibility</p:attrName>
                                        </p:attrNameLst>
                                      </p:cBhvr>
                                      <p:to>
                                        <p:strVal val="visible"/>
                                      </p:to>
                                    </p:set>
                                    <p:animEffect transition="in" filter="fade">
                                      <p:cBhvr>
                                        <p:cTn id="37" dur="500"/>
                                        <p:tgtEl>
                                          <p:spTgt spid="4">
                                            <p:txEl>
                                              <p:pRg st="8" end="8"/>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
                                            <p:txEl>
                                              <p:pRg st="9" end="9"/>
                                            </p:txEl>
                                          </p:spTgt>
                                        </p:tgtEl>
                                        <p:attrNameLst>
                                          <p:attrName>style.visibility</p:attrName>
                                        </p:attrNameLst>
                                      </p:cBhvr>
                                      <p:to>
                                        <p:strVal val="visible"/>
                                      </p:to>
                                    </p:set>
                                    <p:animEffect transition="in" filter="fade">
                                      <p:cBhvr>
                                        <p:cTn id="40"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749030" y="1498060"/>
            <a:ext cx="11303540" cy="5252935"/>
          </a:xfrm>
        </p:spPr>
        <p:txBody>
          <a:bodyPr vert="horz" wrap="square" lIns="91440" tIns="45720" rIns="91440" bIns="45720" rtlCol="0" anchor="t" anchorCtr="0">
            <a:normAutofit/>
          </a:bodyPr>
          <a:lstStyle/>
          <a:p>
            <a:pPr marL="514350" indent="-514350" algn="l" fontAlgn="t">
              <a:lnSpc>
                <a:spcPct val="100000"/>
              </a:lnSpc>
              <a:buFont typeface="+mj-lt"/>
              <a:buAutoNum type="arabicPeriod"/>
            </a:pPr>
            <a:r>
              <a:rPr lang="en-US" dirty="0"/>
              <a:t>Microsoft Azure Subscription (free trial)</a:t>
            </a:r>
          </a:p>
          <a:p>
            <a:pPr marL="514350" indent="-514350" algn="l" fontAlgn="t">
              <a:lnSpc>
                <a:spcPct val="100000"/>
              </a:lnSpc>
              <a:buFont typeface="+mj-lt"/>
              <a:buAutoNum type="arabicPeriod"/>
            </a:pPr>
            <a:r>
              <a:rPr lang="en-US" dirty="0"/>
              <a:t>Create a Resource Group</a:t>
            </a:r>
          </a:p>
          <a:p>
            <a:pPr marL="514350" indent="-514350" algn="l" fontAlgn="t">
              <a:lnSpc>
                <a:spcPct val="100000"/>
              </a:lnSpc>
              <a:buFont typeface="+mj-lt"/>
              <a:buAutoNum type="arabicPeriod"/>
            </a:pPr>
            <a:r>
              <a:rPr lang="en-US" dirty="0"/>
              <a:t>Create a Virtual Network</a:t>
            </a:r>
          </a:p>
          <a:p>
            <a:pPr marL="514350" indent="-514350" algn="l" fontAlgn="t">
              <a:lnSpc>
                <a:spcPct val="100000"/>
              </a:lnSpc>
              <a:buFont typeface="+mj-lt"/>
              <a:buAutoNum type="arabicPeriod"/>
            </a:pPr>
            <a:r>
              <a:rPr lang="en-US" dirty="0"/>
              <a:t>Create one or more Virtual Machines</a:t>
            </a:r>
          </a:p>
          <a:p>
            <a:pPr marL="514350" indent="-514350" algn="l" fontAlgn="t">
              <a:lnSpc>
                <a:spcPct val="100000"/>
              </a:lnSpc>
              <a:buFont typeface="+mj-lt"/>
              <a:buAutoNum type="arabicPeriod"/>
            </a:pPr>
            <a:r>
              <a:rPr lang="en-US" dirty="0"/>
              <a:t>Create a connection (icon) to save on your physical machines</a:t>
            </a:r>
          </a:p>
          <a:p>
            <a:pPr marL="514350" indent="-514350" algn="l" fontAlgn="t">
              <a:lnSpc>
                <a:spcPct val="100000"/>
              </a:lnSpc>
              <a:buFont typeface="+mj-lt"/>
              <a:buAutoNum type="arabicPeriod"/>
            </a:pPr>
            <a:r>
              <a:rPr lang="en-US" dirty="0"/>
              <a:t>Install ShoWorks on Virtual Machines</a:t>
            </a:r>
          </a:p>
          <a:p>
            <a:pPr marL="514350" indent="-514350" algn="l" fontAlgn="t">
              <a:lnSpc>
                <a:spcPct val="100000"/>
              </a:lnSpc>
              <a:buFont typeface="+mj-lt"/>
              <a:buAutoNum type="arabicPeriod"/>
            </a:pPr>
            <a:endParaRPr lang="en-US" dirty="0"/>
          </a:p>
        </p:txBody>
      </p:sp>
      <p:sp>
        <p:nvSpPr>
          <p:cNvPr id="2" name="Title 1">
            <a:extLst>
              <a:ext uri="{FF2B5EF4-FFF2-40B4-BE49-F238E27FC236}">
                <a16:creationId xmlns:a16="http://schemas.microsoft.com/office/drawing/2014/main" id="{BD5193A7-1D2E-BFFF-B517-8E08B7B7A574}"/>
              </a:ext>
            </a:extLst>
          </p:cNvPr>
          <p:cNvSpPr txBox="1">
            <a:spLocks/>
          </p:cNvSpPr>
          <p:nvPr/>
        </p:nvSpPr>
        <p:spPr>
          <a:xfrm>
            <a:off x="838200" y="612843"/>
            <a:ext cx="10515600" cy="1077845"/>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n-US" sz="5400" dirty="0">
                <a:solidFill>
                  <a:srgbClr val="CCECFF"/>
                </a:solidFill>
              </a:rPr>
              <a:t>Setup Steps (one-time-only)</a:t>
            </a:r>
          </a:p>
        </p:txBody>
      </p:sp>
    </p:spTree>
    <p:extLst>
      <p:ext uri="{BB962C8B-B14F-4D97-AF65-F5344CB8AC3E}">
        <p14:creationId xmlns:p14="http://schemas.microsoft.com/office/powerpoint/2010/main" val="28956802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logo with blue and white text&#10;&#10;Description automatically generated">
            <a:extLst>
              <a:ext uri="{FF2B5EF4-FFF2-40B4-BE49-F238E27FC236}">
                <a16:creationId xmlns:a16="http://schemas.microsoft.com/office/drawing/2014/main" id="{ED886A25-3489-7790-EC1C-B59DEA5BF3BA}"/>
              </a:ext>
            </a:extLst>
          </p:cNvPr>
          <p:cNvPicPr>
            <a:picLocks noChangeAspect="1"/>
          </p:cNvPicPr>
          <p:nvPr/>
        </p:nvPicPr>
        <p:blipFill>
          <a:blip r:embed="rId2"/>
          <a:stretch>
            <a:fillRect/>
          </a:stretch>
        </p:blipFill>
        <p:spPr>
          <a:xfrm>
            <a:off x="533082" y="564730"/>
            <a:ext cx="4684186" cy="1363098"/>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
        <p:nvSpPr>
          <p:cNvPr id="2" name="Title 1">
            <a:extLst>
              <a:ext uri="{FF2B5EF4-FFF2-40B4-BE49-F238E27FC236}">
                <a16:creationId xmlns:a16="http://schemas.microsoft.com/office/drawing/2014/main" id="{4D83E5EB-5D56-408C-81F7-0F110365EB8F}"/>
              </a:ext>
            </a:extLst>
          </p:cNvPr>
          <p:cNvSpPr>
            <a:spLocks noGrp="1"/>
          </p:cNvSpPr>
          <p:nvPr>
            <p:ph type="ctrTitle"/>
          </p:nvPr>
        </p:nvSpPr>
        <p:spPr>
          <a:xfrm>
            <a:off x="4058538" y="3353406"/>
            <a:ext cx="3577937" cy="1027235"/>
          </a:xfrm>
          <a:effectLst>
            <a:glow rad="228600">
              <a:schemeClr val="accent1">
                <a:satMod val="175000"/>
                <a:alpha val="40000"/>
              </a:schemeClr>
            </a:glow>
            <a:reflection blurRad="6350" stA="52000" endA="300" endPos="35000" dir="5400000" sy="-100000" algn="bl" rotWithShape="0"/>
          </a:effectLst>
        </p:spPr>
        <p:txBody>
          <a:bodyPr>
            <a:noAutofit/>
          </a:bodyPr>
          <a:lstStyle/>
          <a:p>
            <a:pPr algn="ctr"/>
            <a:r>
              <a:rPr lang="en-US" sz="4400" dirty="0"/>
              <a:t>Online Entries </a:t>
            </a:r>
            <a:br>
              <a:rPr lang="en-US" sz="4400" dirty="0"/>
            </a:br>
            <a:r>
              <a:rPr lang="en-US" sz="4400" dirty="0"/>
              <a:t>&amp; Add-ons</a:t>
            </a:r>
          </a:p>
        </p:txBody>
      </p:sp>
    </p:spTree>
    <p:extLst>
      <p:ext uri="{BB962C8B-B14F-4D97-AF65-F5344CB8AC3E}">
        <p14:creationId xmlns:p14="http://schemas.microsoft.com/office/powerpoint/2010/main" val="27067822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98550"/>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Online Entries Impact</a:t>
            </a:r>
          </a:p>
        </p:txBody>
      </p:sp>
      <p:sp>
        <p:nvSpPr>
          <p:cNvPr id="3" name="Content Placeholder 2"/>
          <p:cNvSpPr>
            <a:spLocks noGrp="1"/>
          </p:cNvSpPr>
          <p:nvPr>
            <p:ph idx="1"/>
          </p:nvPr>
        </p:nvSpPr>
        <p:spPr>
          <a:xfrm>
            <a:off x="838200" y="1298305"/>
            <a:ext cx="10805809" cy="5029200"/>
          </a:xfrm>
        </p:spPr>
        <p:txBody>
          <a:bodyPr>
            <a:noAutofit/>
          </a:bodyPr>
          <a:lstStyle/>
          <a:p>
            <a:r>
              <a:rPr lang="en-US" sz="2400" dirty="0">
                <a:solidFill>
                  <a:srgbClr val="CCECFF"/>
                </a:solidFill>
                <a:latin typeface="Segoe UI Light" panose="020B0502040204020203" pitchFamily="34" charset="0"/>
                <a:ea typeface="+mj-ea"/>
                <a:cs typeface="+mj-cs"/>
              </a:rPr>
              <a:t>Proven “4.5 star” successful </a:t>
            </a:r>
            <a:r>
              <a:rPr lang="en-US" sz="2400">
                <a:solidFill>
                  <a:srgbClr val="CCECFF"/>
                </a:solidFill>
                <a:latin typeface="Segoe UI Light" panose="020B0502040204020203" pitchFamily="34" charset="0"/>
                <a:ea typeface="+mj-ea"/>
                <a:cs typeface="+mj-cs"/>
              </a:rPr>
              <a:t>(87%) </a:t>
            </a:r>
            <a:r>
              <a:rPr lang="en-US" sz="2400" dirty="0">
                <a:solidFill>
                  <a:srgbClr val="CCECFF"/>
                </a:solidFill>
                <a:latin typeface="Segoe UI Light" panose="020B0502040204020203" pitchFamily="34" charset="0"/>
                <a:ea typeface="+mj-ea"/>
                <a:cs typeface="+mj-cs"/>
              </a:rPr>
              <a:t>for now 20+ years and exhibitors overwhelmingly 72% “love it” and another 15% “like it”: See live feedback at: www.fairsoftware.com/feedback </a:t>
            </a:r>
          </a:p>
          <a:p>
            <a:r>
              <a:rPr lang="en-US" sz="2400" dirty="0">
                <a:solidFill>
                  <a:srgbClr val="CCECFF"/>
                </a:solidFill>
                <a:latin typeface="Segoe UI Light" panose="020B0502040204020203" pitchFamily="34" charset="0"/>
                <a:ea typeface="+mj-ea"/>
                <a:cs typeface="+mj-cs"/>
              </a:rPr>
              <a:t>Provides convenience to your exhibitors and is </a:t>
            </a:r>
            <a:r>
              <a:rPr lang="en-US" sz="2400" b="1" dirty="0">
                <a:solidFill>
                  <a:srgbClr val="CCECFF"/>
                </a:solidFill>
                <a:latin typeface="Segoe UI Light" panose="020B0502040204020203" pitchFamily="34" charset="0"/>
                <a:ea typeface="+mj-ea"/>
                <a:cs typeface="+mj-cs"/>
              </a:rPr>
              <a:t>proven</a:t>
            </a:r>
            <a:r>
              <a:rPr lang="en-US" sz="2400" dirty="0">
                <a:solidFill>
                  <a:srgbClr val="CCECFF"/>
                </a:solidFill>
                <a:latin typeface="Segoe UI Light" panose="020B0502040204020203" pitchFamily="34" charset="0"/>
                <a:ea typeface="+mj-ea"/>
                <a:cs typeface="+mj-cs"/>
              </a:rPr>
              <a:t> to increase participation/entries.</a:t>
            </a:r>
          </a:p>
          <a:p>
            <a:r>
              <a:rPr lang="en-US" sz="2400" dirty="0">
                <a:solidFill>
                  <a:srgbClr val="CCECFF"/>
                </a:solidFill>
                <a:latin typeface="Segoe UI Light" panose="020B0502040204020203" pitchFamily="34" charset="0"/>
                <a:ea typeface="+mj-ea"/>
                <a:cs typeface="+mj-cs"/>
              </a:rPr>
              <a:t>Reduces error.</a:t>
            </a:r>
          </a:p>
          <a:p>
            <a:r>
              <a:rPr lang="en-US" sz="2400" dirty="0">
                <a:solidFill>
                  <a:srgbClr val="CCECFF"/>
                </a:solidFill>
                <a:latin typeface="Segoe UI Light" panose="020B0502040204020203" pitchFamily="34" charset="0"/>
                <a:ea typeface="+mj-ea"/>
                <a:cs typeface="+mj-cs"/>
              </a:rPr>
              <a:t>Reduces costs.</a:t>
            </a:r>
          </a:p>
          <a:p>
            <a:r>
              <a:rPr lang="en-US" sz="2400" dirty="0">
                <a:solidFill>
                  <a:srgbClr val="CCECFF"/>
                </a:solidFill>
                <a:latin typeface="Segoe UI Light" panose="020B0502040204020203" pitchFamily="34" charset="0"/>
                <a:ea typeface="+mj-ea"/>
                <a:cs typeface="+mj-cs"/>
              </a:rPr>
              <a:t>More secure than manual/paper entry.</a:t>
            </a:r>
          </a:p>
          <a:p>
            <a:r>
              <a:rPr lang="en-US" sz="2400" dirty="0">
                <a:solidFill>
                  <a:srgbClr val="CCECFF"/>
                </a:solidFill>
                <a:latin typeface="Segoe UI Light" panose="020B0502040204020203" pitchFamily="34" charset="0"/>
                <a:ea typeface="+mj-ea"/>
                <a:cs typeface="+mj-cs"/>
              </a:rPr>
              <a:t>Allows entry deadlines to be later because of ease.</a:t>
            </a:r>
          </a:p>
          <a:p>
            <a:r>
              <a:rPr lang="en-US" sz="2400" dirty="0">
                <a:solidFill>
                  <a:srgbClr val="CCECFF"/>
                </a:solidFill>
                <a:latin typeface="Segoe UI Light" panose="020B0502040204020203" pitchFamily="34" charset="0"/>
              </a:rPr>
              <a:t>Manual entry can always be an option.</a:t>
            </a:r>
          </a:p>
          <a:p>
            <a:r>
              <a:rPr lang="en-US" sz="2400" dirty="0">
                <a:solidFill>
                  <a:srgbClr val="CCECFF"/>
                </a:solidFill>
                <a:latin typeface="Segoe UI Light" panose="020B0502040204020203" pitchFamily="34" charset="0"/>
                <a:ea typeface="+mj-ea"/>
                <a:cs typeface="+mj-cs"/>
              </a:rPr>
              <a:t>Payments (both exhibitors and buyers) can be optional.</a:t>
            </a:r>
          </a:p>
          <a:p>
            <a:r>
              <a:rPr lang="en-US" sz="2400" dirty="0">
                <a:solidFill>
                  <a:srgbClr val="CCECFF"/>
                </a:solidFill>
                <a:latin typeface="Segoe UI Light" panose="020B0502040204020203" pitchFamily="34" charset="0"/>
                <a:ea typeface="+mj-ea"/>
                <a:cs typeface="+mj-cs"/>
              </a:rPr>
              <a:t>Documents and certifications including signatures can all be taken online.</a:t>
            </a:r>
          </a:p>
        </p:txBody>
      </p:sp>
    </p:spTree>
    <p:extLst>
      <p:ext uri="{BB962C8B-B14F-4D97-AF65-F5344CB8AC3E}">
        <p14:creationId xmlns:p14="http://schemas.microsoft.com/office/powerpoint/2010/main" val="24276120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End User Satisfaction</a:t>
            </a:r>
          </a:p>
        </p:txBody>
      </p:sp>
      <p:graphicFrame>
        <p:nvGraphicFramePr>
          <p:cNvPr id="8" name="Chart 7">
            <a:extLst>
              <a:ext uri="{FF2B5EF4-FFF2-40B4-BE49-F238E27FC236}">
                <a16:creationId xmlns:a16="http://schemas.microsoft.com/office/drawing/2014/main" id="{AB6D720A-6649-4E96-AD03-A0A8DF73EB37}"/>
              </a:ext>
            </a:extLst>
          </p:cNvPr>
          <p:cNvGraphicFramePr/>
          <p:nvPr>
            <p:extLst>
              <p:ext uri="{D42A27DB-BD31-4B8C-83A1-F6EECF244321}">
                <p14:modId xmlns:p14="http://schemas.microsoft.com/office/powerpoint/2010/main" val="4132998209"/>
              </p:ext>
            </p:extLst>
          </p:nvPr>
        </p:nvGraphicFramePr>
        <p:xfrm>
          <a:off x="3048000" y="1821308"/>
          <a:ext cx="6096000" cy="40640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82417A70-604D-4FE2-A178-C2275CE8E978}"/>
              </a:ext>
            </a:extLst>
          </p:cNvPr>
          <p:cNvSpPr txBox="1"/>
          <p:nvPr/>
        </p:nvSpPr>
        <p:spPr>
          <a:xfrm>
            <a:off x="3543300" y="5846544"/>
            <a:ext cx="5105400" cy="646331"/>
          </a:xfrm>
          <a:prstGeom prst="rect">
            <a:avLst/>
          </a:prstGeom>
          <a:noFill/>
        </p:spPr>
        <p:txBody>
          <a:bodyPr wrap="square">
            <a:spAutoFit/>
          </a:bodyPr>
          <a:lstStyle/>
          <a:p>
            <a:pPr algn="ctr"/>
            <a:r>
              <a:rPr lang="en-US" dirty="0">
                <a:solidFill>
                  <a:srgbClr val="89D2FF"/>
                </a:solidFill>
              </a:rPr>
              <a:t>Read live comments at https://fairsoftware.com/feedback</a:t>
            </a:r>
          </a:p>
        </p:txBody>
      </p:sp>
    </p:spTree>
    <p:extLst>
      <p:ext uri="{BB962C8B-B14F-4D97-AF65-F5344CB8AC3E}">
        <p14:creationId xmlns:p14="http://schemas.microsoft.com/office/powerpoint/2010/main" val="1894270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a:xfrm>
            <a:off x="838200" y="622570"/>
            <a:ext cx="10515600" cy="1203055"/>
          </a:xfrm>
        </p:spPr>
        <p:txBody>
          <a:bodyPr vert="horz" wrap="none" lIns="91440" tIns="45720" rIns="91440" bIns="45720" rtlCol="0" anchor="t">
            <a:normAutofit fontScale="97500"/>
          </a:bodyPr>
          <a:lstStyle/>
          <a:p>
            <a:pPr algn="ctr"/>
            <a:r>
              <a:rPr lang="en-US" spc="-300" dirty="0">
                <a:solidFill>
                  <a:srgbClr val="CCECFF"/>
                </a:solidFill>
                <a:effectLst>
                  <a:outerShdw blurRad="469900" dist="342900" dir="5400000" sy="-20000" rotWithShape="0">
                    <a:prstClr val="black">
                      <a:alpha val="66000"/>
                    </a:prstClr>
                  </a:outerShdw>
                </a:effectLst>
              </a:rPr>
              <a:t>2025 Conference by the Numbers</a:t>
            </a:r>
          </a:p>
        </p:txBody>
      </p:sp>
      <p:sp>
        <p:nvSpPr>
          <p:cNvPr id="3" name="Content Placeholder 2">
            <a:extLst>
              <a:ext uri="{FF2B5EF4-FFF2-40B4-BE49-F238E27FC236}">
                <a16:creationId xmlns:a16="http://schemas.microsoft.com/office/drawing/2014/main" id="{2A17F060-D7DE-BFBB-AC10-E7651E9574DE}"/>
              </a:ext>
            </a:extLst>
          </p:cNvPr>
          <p:cNvSpPr>
            <a:spLocks noGrp="1"/>
          </p:cNvSpPr>
          <p:nvPr>
            <p:ph idx="1"/>
          </p:nvPr>
        </p:nvSpPr>
        <p:spPr>
          <a:xfrm>
            <a:off x="3781168" y="1825625"/>
            <a:ext cx="7979572" cy="4409805"/>
          </a:xfrm>
        </p:spPr>
        <p:txBody>
          <a:bodyPr>
            <a:normAutofit/>
          </a:bodyPr>
          <a:lstStyle/>
          <a:p>
            <a:r>
              <a:rPr lang="en-US" sz="3600" dirty="0">
                <a:solidFill>
                  <a:srgbClr val="CCECFF"/>
                </a:solidFill>
              </a:rPr>
              <a:t>100 attendees</a:t>
            </a:r>
          </a:p>
          <a:p>
            <a:r>
              <a:rPr lang="en-US" sz="3600" dirty="0">
                <a:solidFill>
                  <a:srgbClr val="CCECFF"/>
                </a:solidFill>
              </a:rPr>
              <a:t>23 states</a:t>
            </a:r>
          </a:p>
          <a:p>
            <a:r>
              <a:rPr lang="en-US" sz="3600" dirty="0">
                <a:solidFill>
                  <a:srgbClr val="CCECFF"/>
                </a:solidFill>
              </a:rPr>
              <a:t>58 fairs</a:t>
            </a:r>
          </a:p>
          <a:p>
            <a:r>
              <a:rPr lang="en-US" sz="3600" dirty="0">
                <a:solidFill>
                  <a:srgbClr val="CCECFF"/>
                </a:solidFill>
              </a:rPr>
              <a:t>13 state or national fairs</a:t>
            </a:r>
          </a:p>
          <a:p>
            <a:r>
              <a:rPr lang="en-US" sz="3600" dirty="0">
                <a:solidFill>
                  <a:srgbClr val="CCECFF"/>
                </a:solidFill>
              </a:rPr>
              <a:t>24 fairs have attended prior conferences</a:t>
            </a:r>
          </a:p>
          <a:p>
            <a:r>
              <a:rPr lang="en-US" sz="3600" dirty="0">
                <a:solidFill>
                  <a:srgbClr val="CCECFF"/>
                </a:solidFill>
              </a:rPr>
              <a:t>42% of attendees have never or “barely” seen ShoWorks</a:t>
            </a:r>
          </a:p>
          <a:p>
            <a:endParaRPr lang="en-US" sz="3600" dirty="0">
              <a:solidFill>
                <a:srgbClr val="CCECFF"/>
              </a:solidFill>
            </a:endParaRPr>
          </a:p>
        </p:txBody>
      </p:sp>
    </p:spTree>
    <p:extLst>
      <p:ext uri="{BB962C8B-B14F-4D97-AF65-F5344CB8AC3E}">
        <p14:creationId xmlns:p14="http://schemas.microsoft.com/office/powerpoint/2010/main" val="3364509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C2D68-F33C-3BFE-54DF-9D7C77876D23}"/>
              </a:ext>
            </a:extLst>
          </p:cNvPr>
          <p:cNvSpPr>
            <a:spLocks noGrp="1"/>
          </p:cNvSpPr>
          <p:nvPr>
            <p:ph type="title"/>
          </p:nvPr>
        </p:nvSpPr>
        <p:spPr/>
        <p:txBody>
          <a:bodyPr/>
          <a:lstStyle/>
          <a:p>
            <a:pPr algn="ctr"/>
            <a:r>
              <a:rPr lang="en-US" dirty="0"/>
              <a:t>Online Entries Top Features</a:t>
            </a:r>
          </a:p>
        </p:txBody>
      </p:sp>
      <p:sp>
        <p:nvSpPr>
          <p:cNvPr id="4" name="Content Placeholder 3">
            <a:extLst>
              <a:ext uri="{FF2B5EF4-FFF2-40B4-BE49-F238E27FC236}">
                <a16:creationId xmlns:a16="http://schemas.microsoft.com/office/drawing/2014/main" id="{57F2414A-508C-5D4D-17F2-36C10C484994}"/>
              </a:ext>
            </a:extLst>
          </p:cNvPr>
          <p:cNvSpPr>
            <a:spLocks noGrp="1"/>
          </p:cNvSpPr>
          <p:nvPr>
            <p:ph sz="half" idx="2"/>
          </p:nvPr>
        </p:nvSpPr>
        <p:spPr>
          <a:xfrm>
            <a:off x="836612" y="1585609"/>
            <a:ext cx="5308604" cy="4604054"/>
          </a:xfrm>
        </p:spPr>
        <p:txBody>
          <a:bodyPr>
            <a:normAutofit lnSpcReduction="10000"/>
          </a:bodyPr>
          <a:lstStyle/>
          <a:p>
            <a:pPr marL="571500" indent="-571500">
              <a:spcBef>
                <a:spcPct val="0"/>
              </a:spcBef>
              <a:spcAft>
                <a:spcPts val="1200"/>
              </a:spcAft>
            </a:pPr>
            <a:r>
              <a:rPr lang="en-US" sz="2800" dirty="0">
                <a:solidFill>
                  <a:srgbClr val="CCECFF"/>
                </a:solidFill>
                <a:ea typeface="+mj-ea"/>
                <a:cs typeface="+mj-cs"/>
              </a:rPr>
              <a:t>Passport</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Duplicate entries across departments</a:t>
            </a:r>
          </a:p>
          <a:p>
            <a:pPr marL="571500" indent="-571500">
              <a:spcBef>
                <a:spcPct val="0"/>
              </a:spcBef>
              <a:spcAft>
                <a:spcPts val="1200"/>
              </a:spcAft>
            </a:pPr>
            <a:r>
              <a:rPr lang="en-US" sz="2800" dirty="0">
                <a:solidFill>
                  <a:srgbClr val="CCECFF"/>
                </a:solidFill>
                <a:ea typeface="+mj-ea"/>
                <a:cs typeface="+mj-cs"/>
              </a:rPr>
              <a:t>Ticker to make multiple copies</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Mobile check-in</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Logo/ Themes</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End-user feedback</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Trends</a:t>
            </a:r>
          </a:p>
          <a:p>
            <a:pPr marL="571500" indent="-571500" algn="l">
              <a:spcBef>
                <a:spcPct val="0"/>
              </a:spcBef>
              <a:spcAft>
                <a:spcPts val="1200"/>
              </a:spcAft>
              <a:buFont typeface="Arial" panose="020B0604020202020204" pitchFamily="34" charset="0"/>
              <a:buChar char="•"/>
            </a:pPr>
            <a:r>
              <a:rPr lang="en-US" sz="2800" dirty="0">
                <a:solidFill>
                  <a:srgbClr val="CCECFF"/>
                </a:solidFill>
              </a:rPr>
              <a:t>W-9/1099 documents</a:t>
            </a:r>
          </a:p>
        </p:txBody>
      </p:sp>
      <p:sp>
        <p:nvSpPr>
          <p:cNvPr id="6" name="Content Placeholder 5">
            <a:extLst>
              <a:ext uri="{FF2B5EF4-FFF2-40B4-BE49-F238E27FC236}">
                <a16:creationId xmlns:a16="http://schemas.microsoft.com/office/drawing/2014/main" id="{08113D13-E117-C8CD-EBD1-B6B2C3233383}"/>
              </a:ext>
            </a:extLst>
          </p:cNvPr>
          <p:cNvSpPr>
            <a:spLocks noGrp="1"/>
          </p:cNvSpPr>
          <p:nvPr>
            <p:ph sz="quarter" idx="4"/>
          </p:nvPr>
        </p:nvSpPr>
        <p:spPr>
          <a:xfrm>
            <a:off x="6319840" y="1585609"/>
            <a:ext cx="5035548" cy="4604054"/>
          </a:xfrm>
        </p:spPr>
        <p:txBody>
          <a:bodyPr>
            <a:normAutofit lnSpcReduction="10000"/>
          </a:bodyPr>
          <a:lstStyle/>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Processing Fees</a:t>
            </a:r>
          </a:p>
          <a:p>
            <a:pPr marL="571500" indent="-571500">
              <a:spcBef>
                <a:spcPct val="0"/>
              </a:spcBef>
              <a:spcAft>
                <a:spcPts val="1200"/>
              </a:spcAft>
            </a:pPr>
            <a:r>
              <a:rPr lang="en-US" sz="2800" dirty="0">
                <a:solidFill>
                  <a:srgbClr val="CCECFF"/>
                </a:solidFill>
                <a:ea typeface="+mj-ea"/>
                <a:cs typeface="+mj-cs"/>
              </a:rPr>
              <a:t>PayPal Express Checkout</a:t>
            </a:r>
            <a:endParaRPr lang="en-US" dirty="0"/>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Payment Bypass Code</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Fee limits</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Club Approval</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Buyer Registration</a:t>
            </a:r>
          </a:p>
          <a:p>
            <a:pPr marL="571500" indent="-571500" algn="l">
              <a:spcBef>
                <a:spcPct val="0"/>
              </a:spcBef>
              <a:spcAft>
                <a:spcPts val="1200"/>
              </a:spcAft>
              <a:buFont typeface="Arial" panose="020B0604020202020204" pitchFamily="34" charset="0"/>
              <a:buChar char="•"/>
            </a:pPr>
            <a:r>
              <a:rPr lang="en-US" dirty="0">
                <a:solidFill>
                  <a:srgbClr val="CCECFF"/>
                </a:solidFill>
                <a:ea typeface="+mj-ea"/>
                <a:cs typeface="+mj-cs"/>
              </a:rPr>
              <a:t>Buyer Bill Payments</a:t>
            </a:r>
            <a:endParaRPr lang="en-US" sz="2800" dirty="0">
              <a:solidFill>
                <a:srgbClr val="CCECFF"/>
              </a:solidFill>
              <a:ea typeface="+mj-ea"/>
              <a:cs typeface="+mj-cs"/>
            </a:endParaRPr>
          </a:p>
          <a:p>
            <a:pPr marL="571500" indent="-571500" algn="l">
              <a:spcBef>
                <a:spcPct val="0"/>
              </a:spcBef>
              <a:spcAft>
                <a:spcPts val="1200"/>
              </a:spcAft>
              <a:buFont typeface="Arial" panose="020B0604020202020204" pitchFamily="34" charset="0"/>
              <a:buChar char="•"/>
            </a:pPr>
            <a:r>
              <a:rPr lang="en-US" dirty="0">
                <a:solidFill>
                  <a:srgbClr val="CCECFF"/>
                </a:solidFill>
                <a:ea typeface="+mj-ea"/>
                <a:cs typeface="+mj-cs"/>
              </a:rPr>
              <a:t>Online Add-ons</a:t>
            </a:r>
          </a:p>
          <a:p>
            <a:endParaRPr lang="en-US" dirty="0"/>
          </a:p>
        </p:txBody>
      </p:sp>
    </p:spTree>
    <p:extLst>
      <p:ext uri="{BB962C8B-B14F-4D97-AF65-F5344CB8AC3E}">
        <p14:creationId xmlns:p14="http://schemas.microsoft.com/office/powerpoint/2010/main" val="197761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2057400" y="1741251"/>
            <a:ext cx="7772400" cy="4659548"/>
          </a:xfrm>
        </p:spPr>
        <p:txBody>
          <a:bodyPr vert="horz" wrap="none" lIns="91440" tIns="45720" rIns="91440" bIns="45720" rtlCol="0" anchor="t" anchorCtr="0">
            <a:normAutofit fontScale="77500" lnSpcReduction="20000"/>
          </a:bodyPr>
          <a:lstStyle/>
          <a:p>
            <a:pPr algn="l">
              <a:spcBef>
                <a:spcPct val="0"/>
              </a:spcBef>
              <a:spcAft>
                <a:spcPts val="1200"/>
              </a:spcAft>
            </a:pPr>
            <a:r>
              <a:rPr lang="en-US" sz="4800" dirty="0">
                <a:solidFill>
                  <a:srgbClr val="CCECFF"/>
                </a:solidFill>
              </a:rPr>
              <a:t>8. Not using </a:t>
            </a:r>
            <a:r>
              <a:rPr lang="en-US" sz="4800" b="1" dirty="0">
                <a:solidFill>
                  <a:srgbClr val="CCECFF"/>
                </a:solidFill>
              </a:rPr>
              <a:t>multi-class</a:t>
            </a:r>
            <a:r>
              <a:rPr lang="en-US" sz="4800" dirty="0">
                <a:solidFill>
                  <a:srgbClr val="CCECFF"/>
                </a:solidFill>
              </a:rPr>
              <a:t> option</a:t>
            </a:r>
          </a:p>
          <a:p>
            <a:pPr algn="l">
              <a:spcBef>
                <a:spcPct val="0"/>
              </a:spcBef>
              <a:spcAft>
                <a:spcPts val="1200"/>
              </a:spcAft>
            </a:pPr>
            <a:r>
              <a:rPr lang="en-US" sz="4800" dirty="0">
                <a:solidFill>
                  <a:srgbClr val="CCECFF"/>
                </a:solidFill>
              </a:rPr>
              <a:t>7. Not applicable </a:t>
            </a:r>
            <a:r>
              <a:rPr lang="en-US" sz="4800" b="1" dirty="0">
                <a:solidFill>
                  <a:srgbClr val="CCECFF"/>
                </a:solidFill>
              </a:rPr>
              <a:t>required fields</a:t>
            </a:r>
          </a:p>
          <a:p>
            <a:pPr algn="l">
              <a:spcBef>
                <a:spcPct val="0"/>
              </a:spcBef>
              <a:spcAft>
                <a:spcPts val="1200"/>
              </a:spcAft>
            </a:pPr>
            <a:r>
              <a:rPr lang="en-US" sz="4800" dirty="0">
                <a:solidFill>
                  <a:srgbClr val="CCECFF"/>
                </a:solidFill>
              </a:rPr>
              <a:t>6. Not realizing can do </a:t>
            </a:r>
            <a:r>
              <a:rPr lang="en-US" sz="4800" b="1" dirty="0">
                <a:solidFill>
                  <a:srgbClr val="CCECFF"/>
                </a:solidFill>
              </a:rPr>
              <a:t>family/group entry</a:t>
            </a:r>
          </a:p>
          <a:p>
            <a:pPr algn="l">
              <a:spcBef>
                <a:spcPct val="0"/>
              </a:spcBef>
              <a:spcAft>
                <a:spcPts val="1200"/>
              </a:spcAft>
            </a:pPr>
            <a:r>
              <a:rPr lang="en-US" sz="4800" dirty="0">
                <a:solidFill>
                  <a:srgbClr val="CCECFF"/>
                </a:solidFill>
              </a:rPr>
              <a:t>5. Fair not accepting </a:t>
            </a:r>
            <a:r>
              <a:rPr lang="en-US" sz="4800" b="1" dirty="0">
                <a:solidFill>
                  <a:srgbClr val="CCECFF"/>
                </a:solidFill>
              </a:rPr>
              <a:t>credit cards </a:t>
            </a:r>
            <a:r>
              <a:rPr lang="en-US" sz="4800" dirty="0">
                <a:solidFill>
                  <a:srgbClr val="CCECFF"/>
                </a:solidFill>
              </a:rPr>
              <a:t>or broken</a:t>
            </a:r>
          </a:p>
          <a:p>
            <a:pPr algn="l">
              <a:spcBef>
                <a:spcPct val="0"/>
              </a:spcBef>
              <a:spcAft>
                <a:spcPts val="1200"/>
              </a:spcAft>
            </a:pPr>
            <a:r>
              <a:rPr lang="en-US" sz="4800" dirty="0">
                <a:solidFill>
                  <a:srgbClr val="CCECFF"/>
                </a:solidFill>
              </a:rPr>
              <a:t>4. Poorly organized</a:t>
            </a:r>
          </a:p>
          <a:p>
            <a:pPr algn="l">
              <a:spcBef>
                <a:spcPct val="0"/>
              </a:spcBef>
              <a:spcAft>
                <a:spcPts val="1200"/>
              </a:spcAft>
            </a:pPr>
            <a:r>
              <a:rPr lang="en-US" sz="4800" dirty="0">
                <a:solidFill>
                  <a:srgbClr val="CCECFF"/>
                </a:solidFill>
              </a:rPr>
              <a:t>3. Misspellings</a:t>
            </a:r>
          </a:p>
          <a:p>
            <a:pPr algn="l">
              <a:spcBef>
                <a:spcPct val="0"/>
              </a:spcBef>
              <a:spcAft>
                <a:spcPts val="1200"/>
              </a:spcAft>
            </a:pPr>
            <a:r>
              <a:rPr lang="en-US" sz="4800" dirty="0">
                <a:solidFill>
                  <a:srgbClr val="CCECFF"/>
                </a:solidFill>
              </a:rPr>
              <a:t>2. Want uploading of documents</a:t>
            </a:r>
          </a:p>
          <a:p>
            <a:pPr algn="l">
              <a:spcBef>
                <a:spcPct val="0"/>
              </a:spcBef>
              <a:spcAft>
                <a:spcPts val="1200"/>
              </a:spcAft>
            </a:pPr>
            <a:r>
              <a:rPr lang="en-US" sz="6300" b="1" dirty="0">
                <a:solidFill>
                  <a:srgbClr val="FF0000"/>
                </a:solidFill>
              </a:rPr>
              <a:t>1. Hidden link to find online entry</a:t>
            </a:r>
          </a:p>
          <a:p>
            <a:pPr marL="571500" indent="-571500" algn="l">
              <a:spcBef>
                <a:spcPct val="0"/>
              </a:spcBef>
              <a:spcAft>
                <a:spcPts val="1200"/>
              </a:spcAft>
              <a:buFont typeface="Arial" panose="020B0604020202020204" pitchFamily="34" charset="0"/>
              <a:buChar char="•"/>
            </a:pPr>
            <a:endParaRPr lang="en-US" sz="4000" dirty="0">
              <a:solidFill>
                <a:srgbClr val="CCECFF"/>
              </a:solidFill>
              <a:ea typeface="+mj-ea"/>
              <a:cs typeface="+mj-cs"/>
            </a:endParaRPr>
          </a:p>
          <a:p>
            <a:pPr marL="571500" indent="-571500" algn="l">
              <a:spcBef>
                <a:spcPct val="0"/>
              </a:spcBef>
              <a:spcAft>
                <a:spcPts val="1200"/>
              </a:spcAft>
              <a:buFont typeface="Arial" panose="020B0604020202020204" pitchFamily="34" charset="0"/>
              <a:buChar char="•"/>
            </a:pPr>
            <a:endParaRPr lang="en-US" sz="4000" dirty="0">
              <a:solidFill>
                <a:srgbClr val="CCECFF"/>
              </a:solidFill>
              <a:ea typeface="+mj-ea"/>
              <a:cs typeface="+mj-cs"/>
            </a:endParaRPr>
          </a:p>
        </p:txBody>
      </p:sp>
      <p:sp>
        <p:nvSpPr>
          <p:cNvPr id="2" name="Title 1">
            <a:extLst>
              <a:ext uri="{FF2B5EF4-FFF2-40B4-BE49-F238E27FC236}">
                <a16:creationId xmlns:a16="http://schemas.microsoft.com/office/drawing/2014/main" id="{D1536352-8195-C422-64FD-E4F80BE6A26C}"/>
              </a:ext>
            </a:extLst>
          </p:cNvPr>
          <p:cNvSpPr txBox="1">
            <a:spLocks/>
          </p:cNvSpPr>
          <p:nvPr/>
        </p:nvSpPr>
        <p:spPr>
          <a:xfrm>
            <a:off x="839788" y="365125"/>
            <a:ext cx="10515600" cy="1325563"/>
          </a:xfrm>
          <a:prstGeom prst="rect">
            <a:avLst/>
          </a:prstGeom>
        </p:spPr>
        <p:txBody>
          <a:bodyPr vert="horz" wrap="none" lIns="91440" tIns="45720" rIns="91440" bIns="45720" rtlCol="0" anchor="t">
            <a:normAutofit/>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n-US" sz="6000" dirty="0"/>
              <a:t>Top 8 Recurring Complaints</a:t>
            </a:r>
          </a:p>
        </p:txBody>
      </p:sp>
    </p:spTree>
    <p:extLst>
      <p:ext uri="{BB962C8B-B14F-4D97-AF65-F5344CB8AC3E}">
        <p14:creationId xmlns:p14="http://schemas.microsoft.com/office/powerpoint/2010/main" val="36202243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1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1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1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1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1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logo with blue and white text&#10;&#10;Description automatically generated">
            <a:extLst>
              <a:ext uri="{FF2B5EF4-FFF2-40B4-BE49-F238E27FC236}">
                <a16:creationId xmlns:a16="http://schemas.microsoft.com/office/drawing/2014/main" id="{ED886A25-3489-7790-EC1C-B59DEA5BF3BA}"/>
              </a:ext>
            </a:extLst>
          </p:cNvPr>
          <p:cNvPicPr>
            <a:picLocks noChangeAspect="1"/>
          </p:cNvPicPr>
          <p:nvPr/>
        </p:nvPicPr>
        <p:blipFill>
          <a:blip r:embed="rId2"/>
          <a:stretch>
            <a:fillRect/>
          </a:stretch>
        </p:blipFill>
        <p:spPr>
          <a:xfrm>
            <a:off x="533082" y="564730"/>
            <a:ext cx="4684186" cy="1363098"/>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
        <p:nvSpPr>
          <p:cNvPr id="2" name="Title 1">
            <a:extLst>
              <a:ext uri="{FF2B5EF4-FFF2-40B4-BE49-F238E27FC236}">
                <a16:creationId xmlns:a16="http://schemas.microsoft.com/office/drawing/2014/main" id="{4D83E5EB-5D56-408C-81F7-0F110365EB8F}"/>
              </a:ext>
            </a:extLst>
          </p:cNvPr>
          <p:cNvSpPr>
            <a:spLocks noGrp="1"/>
          </p:cNvSpPr>
          <p:nvPr>
            <p:ph type="ctrTitle"/>
          </p:nvPr>
        </p:nvSpPr>
        <p:spPr>
          <a:xfrm>
            <a:off x="4058538" y="3353406"/>
            <a:ext cx="3577937" cy="1027235"/>
          </a:xfrm>
          <a:effectLst>
            <a:glow rad="228600">
              <a:schemeClr val="accent1">
                <a:satMod val="175000"/>
                <a:alpha val="40000"/>
              </a:schemeClr>
            </a:glow>
            <a:reflection blurRad="6350" stA="52000" endA="300" endPos="35000" dir="5400000" sy="-100000" algn="bl" rotWithShape="0"/>
          </a:effectLst>
        </p:spPr>
        <p:txBody>
          <a:bodyPr>
            <a:noAutofit/>
          </a:bodyPr>
          <a:lstStyle/>
          <a:p>
            <a:pPr algn="ctr"/>
            <a:r>
              <a:rPr lang="en-US" sz="4400" dirty="0"/>
              <a:t>Passport</a:t>
            </a:r>
          </a:p>
        </p:txBody>
      </p:sp>
    </p:spTree>
    <p:extLst>
      <p:ext uri="{BB962C8B-B14F-4D97-AF65-F5344CB8AC3E}">
        <p14:creationId xmlns:p14="http://schemas.microsoft.com/office/powerpoint/2010/main" val="12337066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Icon&#10;&#10;Description automatically generated">
            <a:extLst>
              <a:ext uri="{FF2B5EF4-FFF2-40B4-BE49-F238E27FC236}">
                <a16:creationId xmlns:a16="http://schemas.microsoft.com/office/drawing/2014/main" id="{4DD45237-49D4-4780-8765-989248EAFF6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394" y="549993"/>
            <a:ext cx="3282514" cy="3157034"/>
          </a:xfrm>
          <a:prstGeom prst="rect">
            <a:avLst/>
          </a:prstGeom>
        </p:spPr>
      </p:pic>
      <p:sp>
        <p:nvSpPr>
          <p:cNvPr id="21" name="Subtitle 3">
            <a:extLst>
              <a:ext uri="{FF2B5EF4-FFF2-40B4-BE49-F238E27FC236}">
                <a16:creationId xmlns:a16="http://schemas.microsoft.com/office/drawing/2014/main" id="{6C5FA9B7-3B63-49DD-9D81-E1CFC770B158}"/>
              </a:ext>
            </a:extLst>
          </p:cNvPr>
          <p:cNvSpPr>
            <a:spLocks noGrp="1"/>
          </p:cNvSpPr>
          <p:nvPr>
            <p:ph type="subTitle" idx="1"/>
          </p:nvPr>
        </p:nvSpPr>
        <p:spPr>
          <a:xfrm>
            <a:off x="3579342" y="1752600"/>
            <a:ext cx="7467599" cy="4000500"/>
          </a:xfrm>
        </p:spPr>
        <p:txBody>
          <a:bodyPr vert="horz" wrap="none" lIns="91440" tIns="45720" rIns="91440" bIns="45720" rtlCol="0" anchor="t" anchorCtr="0">
            <a:normAutofit/>
          </a:bodyPr>
          <a:lstStyle/>
          <a:p>
            <a:pPr marL="274320" indent="-571500" algn="l">
              <a:spcBef>
                <a:spcPct val="0"/>
              </a:spcBef>
              <a:spcAft>
                <a:spcPts val="1200"/>
              </a:spcAft>
              <a:buFont typeface="Wingdings" panose="05000000000000000000" pitchFamily="2" charset="2"/>
              <a:buChar char="ü"/>
            </a:pPr>
            <a:r>
              <a:rPr lang="en-US" sz="2800" dirty="0">
                <a:solidFill>
                  <a:srgbClr val="CCECFF"/>
                </a:solidFill>
              </a:rPr>
              <a:t>Perpetual records</a:t>
            </a:r>
          </a:p>
          <a:p>
            <a:pPr marL="274320" indent="-571500" algn="l">
              <a:spcBef>
                <a:spcPct val="0"/>
              </a:spcBef>
              <a:spcAft>
                <a:spcPts val="1200"/>
              </a:spcAft>
              <a:buFont typeface="Wingdings" panose="05000000000000000000" pitchFamily="2" charset="2"/>
              <a:buChar char="ü"/>
            </a:pPr>
            <a:r>
              <a:rPr lang="en-US" sz="2800" dirty="0">
                <a:solidFill>
                  <a:srgbClr val="CCECFF"/>
                </a:solidFill>
              </a:rPr>
              <a:t>Single login across over most fairs in USA/Canada</a:t>
            </a:r>
          </a:p>
          <a:p>
            <a:pPr marL="274320" indent="-571500" algn="l">
              <a:spcBef>
                <a:spcPct val="0"/>
              </a:spcBef>
              <a:spcAft>
                <a:spcPts val="1200"/>
              </a:spcAft>
              <a:buFont typeface="Wingdings" panose="05000000000000000000" pitchFamily="2" charset="2"/>
              <a:buChar char="ü"/>
            </a:pPr>
            <a:r>
              <a:rPr lang="en-US" sz="2800" dirty="0">
                <a:solidFill>
                  <a:srgbClr val="CCECFF"/>
                </a:solidFill>
              </a:rPr>
              <a:t>Exhibitors can reuse entries</a:t>
            </a:r>
          </a:p>
          <a:p>
            <a:pPr marL="274320" indent="-571500" algn="l">
              <a:spcBef>
                <a:spcPct val="0"/>
              </a:spcBef>
              <a:spcAft>
                <a:spcPts val="1200"/>
              </a:spcAft>
              <a:buFont typeface="Wingdings" panose="05000000000000000000" pitchFamily="2" charset="2"/>
              <a:buChar char="ü"/>
            </a:pPr>
            <a:r>
              <a:rPr lang="en-US" sz="2800" dirty="0">
                <a:solidFill>
                  <a:srgbClr val="CCECFF"/>
                </a:solidFill>
              </a:rPr>
              <a:t>Check-in at the fair</a:t>
            </a:r>
          </a:p>
          <a:p>
            <a:pPr marL="274320" indent="-571500" algn="l">
              <a:spcBef>
                <a:spcPct val="0"/>
              </a:spcBef>
              <a:spcAft>
                <a:spcPts val="1200"/>
              </a:spcAft>
              <a:buFont typeface="Wingdings" panose="05000000000000000000" pitchFamily="2" charset="2"/>
              <a:buChar char="ü"/>
            </a:pPr>
            <a:r>
              <a:rPr lang="en-US" sz="2800" dirty="0">
                <a:solidFill>
                  <a:srgbClr val="CCECFF"/>
                </a:solidFill>
              </a:rPr>
              <a:t>Mobile Weigh-in</a:t>
            </a:r>
          </a:p>
          <a:p>
            <a:pPr marL="274320" indent="-571500" algn="l">
              <a:spcBef>
                <a:spcPct val="0"/>
              </a:spcBef>
              <a:spcAft>
                <a:spcPts val="1200"/>
              </a:spcAft>
              <a:buFont typeface="Wingdings" panose="05000000000000000000" pitchFamily="2" charset="2"/>
              <a:buChar char="ü"/>
            </a:pPr>
            <a:r>
              <a:rPr lang="en-US" sz="2800" dirty="0">
                <a:solidFill>
                  <a:srgbClr val="CCECFF"/>
                </a:solidFill>
              </a:rPr>
              <a:t>Push notifications</a:t>
            </a:r>
          </a:p>
          <a:p>
            <a:pPr marL="274320" indent="-571500" algn="l">
              <a:spcBef>
                <a:spcPct val="0"/>
              </a:spcBef>
              <a:spcAft>
                <a:spcPts val="1200"/>
              </a:spcAft>
              <a:buFont typeface="Wingdings" panose="05000000000000000000" pitchFamily="2" charset="2"/>
              <a:buChar char="ü"/>
            </a:pPr>
            <a:r>
              <a:rPr lang="en-US" sz="2800" dirty="0">
                <a:solidFill>
                  <a:srgbClr val="CCECFF"/>
                </a:solidFill>
              </a:rPr>
              <a:t>Awards Room</a:t>
            </a:r>
          </a:p>
        </p:txBody>
      </p:sp>
      <p:pic>
        <p:nvPicPr>
          <p:cNvPr id="22" name="Picture 21" descr="A picture containing text, sign&#10;&#10;Description automatically generated">
            <a:extLst>
              <a:ext uri="{FF2B5EF4-FFF2-40B4-BE49-F238E27FC236}">
                <a16:creationId xmlns:a16="http://schemas.microsoft.com/office/drawing/2014/main" id="{E2BEAFB0-2066-4446-BA60-7491EFE26A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7198" y="3586898"/>
            <a:ext cx="3323617" cy="2890102"/>
          </a:xfrm>
          <a:prstGeom prst="rect">
            <a:avLst/>
          </a:prstGeom>
          <a:effectLst>
            <a:outerShdw blurRad="76200" dir="13500000" sy="23000" kx="1200000" algn="br" rotWithShape="0">
              <a:prstClr val="black">
                <a:alpha val="20000"/>
              </a:prstClr>
            </a:outerShdw>
          </a:effectLst>
        </p:spPr>
      </p:pic>
      <p:sp>
        <p:nvSpPr>
          <p:cNvPr id="6" name="Subtitle 3">
            <a:extLst>
              <a:ext uri="{FF2B5EF4-FFF2-40B4-BE49-F238E27FC236}">
                <a16:creationId xmlns:a16="http://schemas.microsoft.com/office/drawing/2014/main" id="{F13733C2-8508-45D1-A070-864E48DAC84C}"/>
              </a:ext>
            </a:extLst>
          </p:cNvPr>
          <p:cNvSpPr txBox="1">
            <a:spLocks/>
          </p:cNvSpPr>
          <p:nvPr/>
        </p:nvSpPr>
        <p:spPr>
          <a:xfrm>
            <a:off x="2362201" y="381000"/>
            <a:ext cx="7467599" cy="838200"/>
          </a:xfrm>
          <a:prstGeom prst="rect">
            <a:avLst/>
          </a:prstGeom>
        </p:spPr>
        <p:txBody>
          <a:bodyPr vert="horz" wrap="none" lIns="91440" tIns="45720" rIns="91440" bIns="45720" rtlCol="0" anchor="t">
            <a:normAutofit fontScale="92500" lnSpcReduction="10000"/>
          </a:bodyPr>
          <a:lstStyle>
            <a:defPPr>
              <a:defRPr lang="en-US"/>
            </a:defPPr>
            <a:lvl1pPr algn="ctr">
              <a:lnSpc>
                <a:spcPct val="90000"/>
              </a:lnSpc>
              <a:spcBef>
                <a:spcPct val="0"/>
              </a:spcBef>
              <a:buNone/>
              <a:defRPr sz="60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US" dirty="0"/>
              <a:t>ShoWorks Passport</a:t>
            </a:r>
          </a:p>
        </p:txBody>
      </p:sp>
    </p:spTree>
    <p:extLst>
      <p:ext uri="{BB962C8B-B14F-4D97-AF65-F5344CB8AC3E}">
        <p14:creationId xmlns:p14="http://schemas.microsoft.com/office/powerpoint/2010/main" val="37801728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xEl>
                                              <p:pRg st="1" end="1"/>
                                            </p:txEl>
                                          </p:spTgt>
                                        </p:tgtEl>
                                        <p:attrNameLst>
                                          <p:attrName>style.visibility</p:attrName>
                                        </p:attrNameLst>
                                      </p:cBhvr>
                                      <p:to>
                                        <p:strVal val="visible"/>
                                      </p:to>
                                    </p:set>
                                    <p:animEffect transition="in" filter="fade">
                                      <p:cBhvr>
                                        <p:cTn id="12" dur="500"/>
                                        <p:tgtEl>
                                          <p:spTgt spid="2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xEl>
                                              <p:pRg st="2" end="2"/>
                                            </p:txEl>
                                          </p:spTgt>
                                        </p:tgtEl>
                                        <p:attrNameLst>
                                          <p:attrName>style.visibility</p:attrName>
                                        </p:attrNameLst>
                                      </p:cBhvr>
                                      <p:to>
                                        <p:strVal val="visible"/>
                                      </p:to>
                                    </p:set>
                                    <p:animEffect transition="in" filter="fade">
                                      <p:cBhvr>
                                        <p:cTn id="17" dur="500"/>
                                        <p:tgtEl>
                                          <p:spTgt spid="2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xEl>
                                              <p:pRg st="3" end="3"/>
                                            </p:txEl>
                                          </p:spTgt>
                                        </p:tgtEl>
                                        <p:attrNameLst>
                                          <p:attrName>style.visibility</p:attrName>
                                        </p:attrNameLst>
                                      </p:cBhvr>
                                      <p:to>
                                        <p:strVal val="visible"/>
                                      </p:to>
                                    </p:set>
                                    <p:animEffect transition="in" filter="fade">
                                      <p:cBhvr>
                                        <p:cTn id="22" dur="500"/>
                                        <p:tgtEl>
                                          <p:spTgt spid="2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xEl>
                                              <p:pRg st="4" end="4"/>
                                            </p:txEl>
                                          </p:spTgt>
                                        </p:tgtEl>
                                        <p:attrNameLst>
                                          <p:attrName>style.visibility</p:attrName>
                                        </p:attrNameLst>
                                      </p:cBhvr>
                                      <p:to>
                                        <p:strVal val="visible"/>
                                      </p:to>
                                    </p:set>
                                    <p:animEffect transition="in" filter="fade">
                                      <p:cBhvr>
                                        <p:cTn id="27" dur="500"/>
                                        <p:tgtEl>
                                          <p:spTgt spid="2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1">
                                            <p:txEl>
                                              <p:pRg st="5" end="5"/>
                                            </p:txEl>
                                          </p:spTgt>
                                        </p:tgtEl>
                                        <p:attrNameLst>
                                          <p:attrName>style.visibility</p:attrName>
                                        </p:attrNameLst>
                                      </p:cBhvr>
                                      <p:to>
                                        <p:strVal val="visible"/>
                                      </p:to>
                                    </p:set>
                                    <p:animEffect transition="in" filter="fade">
                                      <p:cBhvr>
                                        <p:cTn id="32" dur="500"/>
                                        <p:tgtEl>
                                          <p:spTgt spid="2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1">
                                            <p:txEl>
                                              <p:pRg st="6" end="6"/>
                                            </p:txEl>
                                          </p:spTgt>
                                        </p:tgtEl>
                                        <p:attrNameLst>
                                          <p:attrName>style.visibility</p:attrName>
                                        </p:attrNameLst>
                                      </p:cBhvr>
                                      <p:to>
                                        <p:strVal val="visible"/>
                                      </p:to>
                                    </p:set>
                                    <p:animEffect transition="in" filter="fade">
                                      <p:cBhvr>
                                        <p:cTn id="37" dur="500"/>
                                        <p:tgtEl>
                                          <p:spTgt spid="2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Table&#10;&#10;Description automatically generated">
            <a:extLst>
              <a:ext uri="{FF2B5EF4-FFF2-40B4-BE49-F238E27FC236}">
                <a16:creationId xmlns:a16="http://schemas.microsoft.com/office/drawing/2014/main" id="{50FED11B-5CDC-4006-B265-31EC3833BF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1371600"/>
            <a:ext cx="1905000" cy="41215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descr="Graphical user interface, application&#10;&#10;Description automatically generated">
            <a:extLst>
              <a:ext uri="{FF2B5EF4-FFF2-40B4-BE49-F238E27FC236}">
                <a16:creationId xmlns:a16="http://schemas.microsoft.com/office/drawing/2014/main" id="{F6B7F48D-0D3D-41ED-A4BE-BC1880DC44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1331140"/>
            <a:ext cx="1981200" cy="4191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a:extLst>
              <a:ext uri="{FF2B5EF4-FFF2-40B4-BE49-F238E27FC236}">
                <a16:creationId xmlns:a16="http://schemas.microsoft.com/office/drawing/2014/main" id="{54A33AE7-C897-48C7-8173-9A9C00BB1E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90800" y="1331140"/>
            <a:ext cx="1981200" cy="4191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Picture 2" descr="A picture containing shape&#10;&#10;Description automatically generated">
            <a:extLst>
              <a:ext uri="{FF2B5EF4-FFF2-40B4-BE49-F238E27FC236}">
                <a16:creationId xmlns:a16="http://schemas.microsoft.com/office/drawing/2014/main" id="{1C9C8A51-E069-4067-B287-696EB4642DD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57401" y="1219200"/>
            <a:ext cx="3021789" cy="4572000"/>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8C73BB9F-740A-469B-8D01-1DBAD850DEF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00601" y="1219200"/>
            <a:ext cx="3021789" cy="4572000"/>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C6C2C7EC-E35D-4227-A06C-63828A0E5BC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76752" y="1219200"/>
            <a:ext cx="3021789" cy="4572000"/>
          </a:xfrm>
          <a:prstGeom prst="rect">
            <a:avLst/>
          </a:prstGeom>
        </p:spPr>
      </p:pic>
    </p:spTree>
    <p:extLst>
      <p:ext uri="{BB962C8B-B14F-4D97-AF65-F5344CB8AC3E}">
        <p14:creationId xmlns:p14="http://schemas.microsoft.com/office/powerpoint/2010/main" val="255851592"/>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wearing a smart watch&#10;&#10;Description automatically generated">
            <a:extLst>
              <a:ext uri="{FF2B5EF4-FFF2-40B4-BE49-F238E27FC236}">
                <a16:creationId xmlns:a16="http://schemas.microsoft.com/office/drawing/2014/main" id="{69D50776-0146-953A-2A98-4D3EB99068F8}"/>
              </a:ext>
            </a:extLst>
          </p:cNvPr>
          <p:cNvPicPr>
            <a:picLocks noChangeAspect="1"/>
          </p:cNvPicPr>
          <p:nvPr/>
        </p:nvPicPr>
        <p:blipFill>
          <a:blip r:embed="rId2"/>
          <a:stretch>
            <a:fillRect/>
          </a:stretch>
        </p:blipFill>
        <p:spPr>
          <a:xfrm>
            <a:off x="-61903" y="-535021"/>
            <a:ext cx="12253903" cy="7548663"/>
          </a:xfrm>
          <a:prstGeom prst="rect">
            <a:avLst/>
          </a:prstGeom>
        </p:spPr>
      </p:pic>
    </p:spTree>
    <p:extLst>
      <p:ext uri="{BB962C8B-B14F-4D97-AF65-F5344CB8AC3E}">
        <p14:creationId xmlns:p14="http://schemas.microsoft.com/office/powerpoint/2010/main" val="2826475285"/>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D38D21F2-B4F4-4C5E-B794-40F3A27668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8136" y="717242"/>
            <a:ext cx="9395282" cy="5423516"/>
          </a:xfrm>
          <a:prstGeom prst="rect">
            <a:avLst/>
          </a:prstGeom>
        </p:spPr>
      </p:pic>
    </p:spTree>
    <p:extLst>
      <p:ext uri="{BB962C8B-B14F-4D97-AF65-F5344CB8AC3E}">
        <p14:creationId xmlns:p14="http://schemas.microsoft.com/office/powerpoint/2010/main" val="3652997924"/>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logo with blue and white text&#10;&#10;Description automatically generated">
            <a:extLst>
              <a:ext uri="{FF2B5EF4-FFF2-40B4-BE49-F238E27FC236}">
                <a16:creationId xmlns:a16="http://schemas.microsoft.com/office/drawing/2014/main" id="{ED886A25-3489-7790-EC1C-B59DEA5BF3BA}"/>
              </a:ext>
            </a:extLst>
          </p:cNvPr>
          <p:cNvPicPr>
            <a:picLocks noChangeAspect="1"/>
          </p:cNvPicPr>
          <p:nvPr/>
        </p:nvPicPr>
        <p:blipFill>
          <a:blip r:embed="rId2"/>
          <a:stretch>
            <a:fillRect/>
          </a:stretch>
        </p:blipFill>
        <p:spPr>
          <a:xfrm>
            <a:off x="533082" y="564730"/>
            <a:ext cx="4684186" cy="1363098"/>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
        <p:nvSpPr>
          <p:cNvPr id="2" name="Title 1">
            <a:extLst>
              <a:ext uri="{FF2B5EF4-FFF2-40B4-BE49-F238E27FC236}">
                <a16:creationId xmlns:a16="http://schemas.microsoft.com/office/drawing/2014/main" id="{4D83E5EB-5D56-408C-81F7-0F110365EB8F}"/>
              </a:ext>
            </a:extLst>
          </p:cNvPr>
          <p:cNvSpPr>
            <a:spLocks noGrp="1"/>
          </p:cNvSpPr>
          <p:nvPr>
            <p:ph type="ctrTitle"/>
          </p:nvPr>
        </p:nvSpPr>
        <p:spPr>
          <a:xfrm>
            <a:off x="4058538" y="3353406"/>
            <a:ext cx="3577937" cy="1027235"/>
          </a:xfrm>
          <a:effectLst>
            <a:glow rad="228600">
              <a:schemeClr val="accent1">
                <a:satMod val="175000"/>
                <a:alpha val="40000"/>
              </a:schemeClr>
            </a:glow>
            <a:reflection blurRad="6350" stA="52000" endA="300" endPos="35000" dir="5400000" sy="-100000" algn="bl" rotWithShape="0"/>
          </a:effectLst>
        </p:spPr>
        <p:txBody>
          <a:bodyPr>
            <a:noAutofit/>
          </a:bodyPr>
          <a:lstStyle/>
          <a:p>
            <a:pPr algn="ctr"/>
            <a:r>
              <a:rPr lang="en-US" sz="4400" dirty="0"/>
              <a:t>iPad</a:t>
            </a:r>
          </a:p>
        </p:txBody>
      </p:sp>
    </p:spTree>
    <p:extLst>
      <p:ext uri="{BB962C8B-B14F-4D97-AF65-F5344CB8AC3E}">
        <p14:creationId xmlns:p14="http://schemas.microsoft.com/office/powerpoint/2010/main" val="25351547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C2D68-F33C-3BFE-54DF-9D7C77876D23}"/>
              </a:ext>
            </a:extLst>
          </p:cNvPr>
          <p:cNvSpPr>
            <a:spLocks noGrp="1"/>
          </p:cNvSpPr>
          <p:nvPr>
            <p:ph type="title"/>
          </p:nvPr>
        </p:nvSpPr>
        <p:spPr/>
        <p:txBody>
          <a:bodyPr/>
          <a:lstStyle/>
          <a:p>
            <a:pPr algn="ctr"/>
            <a:r>
              <a:rPr lang="en-US" dirty="0"/>
              <a:t>iPad App Top Features</a:t>
            </a:r>
          </a:p>
        </p:txBody>
      </p:sp>
      <p:sp>
        <p:nvSpPr>
          <p:cNvPr id="4" name="Content Placeholder 3">
            <a:extLst>
              <a:ext uri="{FF2B5EF4-FFF2-40B4-BE49-F238E27FC236}">
                <a16:creationId xmlns:a16="http://schemas.microsoft.com/office/drawing/2014/main" id="{57F2414A-508C-5D4D-17F2-36C10C484994}"/>
              </a:ext>
            </a:extLst>
          </p:cNvPr>
          <p:cNvSpPr>
            <a:spLocks noGrp="1"/>
          </p:cNvSpPr>
          <p:nvPr>
            <p:ph sz="half" idx="2"/>
          </p:nvPr>
        </p:nvSpPr>
        <p:spPr>
          <a:xfrm>
            <a:off x="836612" y="1585609"/>
            <a:ext cx="5308604" cy="4604054"/>
          </a:xfrm>
        </p:spPr>
        <p:txBody>
          <a:bodyPr>
            <a:normAutofit fontScale="92500" lnSpcReduction="10000"/>
          </a:bodyPr>
          <a:lstStyle/>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Archive for safety</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Editing</a:t>
            </a:r>
            <a:r>
              <a:rPr lang="en-US" dirty="0">
                <a:solidFill>
                  <a:srgbClr val="CCECFF"/>
                </a:solidFill>
                <a:ea typeface="+mj-ea"/>
                <a:cs typeface="+mj-cs"/>
              </a:rPr>
              <a:t>/Updating Entries</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Kiosk Mode</a:t>
            </a:r>
          </a:p>
          <a:p>
            <a:pPr marL="571500" indent="-571500" algn="l">
              <a:spcBef>
                <a:spcPct val="0"/>
              </a:spcBef>
              <a:spcAft>
                <a:spcPts val="1200"/>
              </a:spcAft>
              <a:buFont typeface="Arial" panose="020B0604020202020204" pitchFamily="34" charset="0"/>
              <a:buChar char="•"/>
            </a:pPr>
            <a:r>
              <a:rPr lang="en-US" dirty="0">
                <a:solidFill>
                  <a:srgbClr val="CCECFF"/>
                </a:solidFill>
                <a:ea typeface="+mj-ea"/>
                <a:cs typeface="+mj-cs"/>
              </a:rPr>
              <a:t>Printing</a:t>
            </a:r>
          </a:p>
          <a:p>
            <a:pPr marL="1028700" lvl="1" indent="-571500">
              <a:spcBef>
                <a:spcPct val="0"/>
              </a:spcBef>
              <a:spcAft>
                <a:spcPts val="1200"/>
              </a:spcAft>
            </a:pPr>
            <a:r>
              <a:rPr lang="en-US" dirty="0">
                <a:solidFill>
                  <a:srgbClr val="CCECFF"/>
                </a:solidFill>
                <a:ea typeface="+mj-ea"/>
                <a:cs typeface="+mj-cs"/>
              </a:rPr>
              <a:t>Class Sheets/Judging Results</a:t>
            </a:r>
          </a:p>
          <a:p>
            <a:pPr marL="1028700" lvl="1" indent="-571500">
              <a:spcBef>
                <a:spcPct val="0"/>
              </a:spcBef>
              <a:spcAft>
                <a:spcPts val="1200"/>
              </a:spcAft>
            </a:pPr>
            <a:r>
              <a:rPr lang="en-US" dirty="0">
                <a:solidFill>
                  <a:srgbClr val="CCECFF"/>
                </a:solidFill>
                <a:ea typeface="+mj-ea"/>
                <a:cs typeface="+mj-cs"/>
              </a:rPr>
              <a:t>Entry Tags</a:t>
            </a:r>
          </a:p>
          <a:p>
            <a:pPr marL="1028700" lvl="1" indent="-571500">
              <a:spcBef>
                <a:spcPct val="0"/>
              </a:spcBef>
              <a:spcAft>
                <a:spcPts val="1200"/>
              </a:spcAft>
            </a:pPr>
            <a:r>
              <a:rPr lang="en-US" dirty="0">
                <a:solidFill>
                  <a:srgbClr val="CCECFF"/>
                </a:solidFill>
                <a:ea typeface="+mj-ea"/>
                <a:cs typeface="+mj-cs"/>
              </a:rPr>
              <a:t>Back Tags</a:t>
            </a:r>
          </a:p>
          <a:p>
            <a:pPr marL="1028700" lvl="1" indent="-571500">
              <a:spcBef>
                <a:spcPct val="0"/>
              </a:spcBef>
              <a:spcAft>
                <a:spcPts val="1200"/>
              </a:spcAft>
            </a:pPr>
            <a:r>
              <a:rPr lang="en-US" dirty="0">
                <a:solidFill>
                  <a:srgbClr val="CCECFF"/>
                </a:solidFill>
                <a:ea typeface="+mj-ea"/>
                <a:cs typeface="+mj-cs"/>
              </a:rPr>
              <a:t>Receipts</a:t>
            </a:r>
          </a:p>
          <a:p>
            <a:pPr marL="571500" indent="-571500">
              <a:spcBef>
                <a:spcPct val="0"/>
              </a:spcBef>
              <a:spcAft>
                <a:spcPts val="1200"/>
              </a:spcAft>
            </a:pPr>
            <a:r>
              <a:rPr lang="en-US" dirty="0">
                <a:solidFill>
                  <a:srgbClr val="CCECFF"/>
                </a:solidFill>
                <a:ea typeface="+mj-ea"/>
                <a:cs typeface="+mj-cs"/>
              </a:rPr>
              <a:t>Search Mode</a:t>
            </a:r>
          </a:p>
          <a:p>
            <a:pPr marL="571500" indent="-571500">
              <a:spcBef>
                <a:spcPct val="0"/>
              </a:spcBef>
              <a:spcAft>
                <a:spcPts val="1200"/>
              </a:spcAft>
            </a:pPr>
            <a:r>
              <a:rPr lang="en-US" dirty="0">
                <a:solidFill>
                  <a:srgbClr val="CCECFF"/>
                </a:solidFill>
                <a:ea typeface="+mj-ea"/>
                <a:cs typeface="+mj-cs"/>
              </a:rPr>
              <a:t>Check-in/out Mode</a:t>
            </a:r>
          </a:p>
          <a:p>
            <a:pPr marL="571500" indent="-571500">
              <a:spcBef>
                <a:spcPct val="0"/>
              </a:spcBef>
              <a:spcAft>
                <a:spcPts val="1200"/>
              </a:spcAft>
            </a:pPr>
            <a:endParaRPr lang="en-US" dirty="0">
              <a:solidFill>
                <a:srgbClr val="CCECFF"/>
              </a:solidFill>
              <a:ea typeface="+mj-ea"/>
              <a:cs typeface="+mj-cs"/>
            </a:endParaRPr>
          </a:p>
        </p:txBody>
      </p:sp>
      <p:sp>
        <p:nvSpPr>
          <p:cNvPr id="6" name="Content Placeholder 5">
            <a:extLst>
              <a:ext uri="{FF2B5EF4-FFF2-40B4-BE49-F238E27FC236}">
                <a16:creationId xmlns:a16="http://schemas.microsoft.com/office/drawing/2014/main" id="{08113D13-E117-C8CD-EBD1-B6B2C3233383}"/>
              </a:ext>
            </a:extLst>
          </p:cNvPr>
          <p:cNvSpPr>
            <a:spLocks noGrp="1"/>
          </p:cNvSpPr>
          <p:nvPr>
            <p:ph sz="quarter" idx="4"/>
          </p:nvPr>
        </p:nvSpPr>
        <p:spPr>
          <a:xfrm>
            <a:off x="6319839" y="1585609"/>
            <a:ext cx="5493219" cy="4604054"/>
          </a:xfrm>
        </p:spPr>
        <p:txBody>
          <a:bodyPr>
            <a:normAutofit fontScale="92500" lnSpcReduction="10000"/>
          </a:bodyPr>
          <a:lstStyle/>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Judging Mode</a:t>
            </a:r>
          </a:p>
          <a:p>
            <a:pPr marL="1028700" lvl="1" indent="-571500">
              <a:spcBef>
                <a:spcPct val="0"/>
              </a:spcBef>
              <a:spcAft>
                <a:spcPts val="1200"/>
              </a:spcAft>
            </a:pPr>
            <a:r>
              <a:rPr lang="en-US" dirty="0">
                <a:solidFill>
                  <a:srgbClr val="CCECFF"/>
                </a:solidFill>
                <a:ea typeface="+mj-ea"/>
                <a:cs typeface="+mj-cs"/>
              </a:rPr>
              <a:t>Auto Listen</a:t>
            </a:r>
          </a:p>
          <a:p>
            <a:pPr marL="1028700" lvl="1" indent="-571500">
              <a:spcBef>
                <a:spcPct val="0"/>
              </a:spcBef>
              <a:spcAft>
                <a:spcPts val="1200"/>
              </a:spcAft>
            </a:pPr>
            <a:r>
              <a:rPr lang="en-US" dirty="0">
                <a:solidFill>
                  <a:srgbClr val="CCECFF"/>
                </a:solidFill>
                <a:ea typeface="+mj-ea"/>
                <a:cs typeface="+mj-cs"/>
              </a:rPr>
              <a:t>Sticky Ribbon</a:t>
            </a:r>
          </a:p>
          <a:p>
            <a:pPr marL="1028700" lvl="1" indent="-571500">
              <a:spcBef>
                <a:spcPct val="0"/>
              </a:spcBef>
              <a:spcAft>
                <a:spcPts val="1200"/>
              </a:spcAft>
            </a:pPr>
            <a:r>
              <a:rPr lang="en-US" dirty="0">
                <a:solidFill>
                  <a:srgbClr val="CCECFF"/>
                </a:solidFill>
                <a:ea typeface="+mj-ea"/>
                <a:cs typeface="+mj-cs"/>
              </a:rPr>
              <a:t>Sequence Place</a:t>
            </a:r>
          </a:p>
          <a:p>
            <a:pPr marL="571500" indent="-571500">
              <a:spcBef>
                <a:spcPct val="0"/>
              </a:spcBef>
              <a:spcAft>
                <a:spcPts val="1200"/>
              </a:spcAft>
            </a:pPr>
            <a:r>
              <a:rPr lang="en-US" dirty="0">
                <a:solidFill>
                  <a:srgbClr val="CCECFF"/>
                </a:solidFill>
                <a:ea typeface="+mj-ea"/>
                <a:cs typeface="+mj-cs"/>
              </a:rPr>
              <a:t>Division Champion/Special Placing</a:t>
            </a:r>
          </a:p>
          <a:p>
            <a:pPr marL="571500" indent="-571500">
              <a:spcBef>
                <a:spcPct val="0"/>
              </a:spcBef>
              <a:spcAft>
                <a:spcPts val="1200"/>
              </a:spcAft>
            </a:pPr>
            <a:r>
              <a:rPr lang="en-US" dirty="0">
                <a:solidFill>
                  <a:srgbClr val="CCECFF"/>
                </a:solidFill>
                <a:ea typeface="+mj-ea"/>
                <a:cs typeface="+mj-cs"/>
              </a:rPr>
              <a:t>RFID readers</a:t>
            </a:r>
          </a:p>
          <a:p>
            <a:pPr marL="571500" indent="-571500">
              <a:spcBef>
                <a:spcPct val="0"/>
              </a:spcBef>
              <a:spcAft>
                <a:spcPts val="1200"/>
              </a:spcAft>
            </a:pPr>
            <a:r>
              <a:rPr lang="en-US" dirty="0">
                <a:solidFill>
                  <a:srgbClr val="CCECFF"/>
                </a:solidFill>
                <a:ea typeface="+mj-ea"/>
                <a:cs typeface="+mj-cs"/>
              </a:rPr>
              <a:t>Wearable scanners and laser guns</a:t>
            </a:r>
          </a:p>
          <a:p>
            <a:pPr marL="571500" indent="-571500">
              <a:spcBef>
                <a:spcPct val="0"/>
              </a:spcBef>
              <a:spcAft>
                <a:spcPts val="1200"/>
              </a:spcAft>
            </a:pPr>
            <a:r>
              <a:rPr lang="en-US" dirty="0">
                <a:solidFill>
                  <a:srgbClr val="CCECFF"/>
                </a:solidFill>
                <a:ea typeface="+mj-ea"/>
                <a:cs typeface="+mj-cs"/>
              </a:rPr>
              <a:t>Ability to customize templates</a:t>
            </a:r>
          </a:p>
        </p:txBody>
      </p:sp>
    </p:spTree>
    <p:extLst>
      <p:ext uri="{BB962C8B-B14F-4D97-AF65-F5344CB8AC3E}">
        <p14:creationId xmlns:p14="http://schemas.microsoft.com/office/powerpoint/2010/main" val="19538036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C2D68-F33C-3BFE-54DF-9D7C77876D23}"/>
              </a:ext>
            </a:extLst>
          </p:cNvPr>
          <p:cNvSpPr>
            <a:spLocks noGrp="1"/>
          </p:cNvSpPr>
          <p:nvPr>
            <p:ph type="title"/>
          </p:nvPr>
        </p:nvSpPr>
        <p:spPr/>
        <p:txBody>
          <a:bodyPr/>
          <a:lstStyle/>
          <a:p>
            <a:pPr algn="ctr"/>
            <a:r>
              <a:rPr lang="en-US" dirty="0"/>
              <a:t>iPad QR Code scanning</a:t>
            </a:r>
          </a:p>
        </p:txBody>
      </p:sp>
      <p:pic>
        <p:nvPicPr>
          <p:cNvPr id="2050" name="Picture 2">
            <a:extLst>
              <a:ext uri="{FF2B5EF4-FFF2-40B4-BE49-F238E27FC236}">
                <a16:creationId xmlns:a16="http://schemas.microsoft.com/office/drawing/2014/main" id="{EED18CFB-8728-95EB-C90D-DBA7CF6520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0341" y="1690688"/>
            <a:ext cx="6511317" cy="48962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74912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2362201" y="381000"/>
            <a:ext cx="7467599" cy="838200"/>
          </a:xfrm>
        </p:spPr>
        <p:txBody>
          <a:bodyPr vert="horz" lIns="91440" tIns="45720" rIns="91440" bIns="45720" rtlCol="0" anchor="ctr">
            <a:normAutofit/>
          </a:bodyPr>
          <a:lstStyle/>
          <a:p>
            <a:pPr algn="ctr">
              <a:spcBef>
                <a:spcPct val="0"/>
              </a:spcBef>
            </a:pPr>
            <a:r>
              <a:rPr lang="en-US" sz="5400" dirty="0">
                <a:solidFill>
                  <a:srgbClr val="CCECFF"/>
                </a:solidFill>
                <a:ea typeface="+mj-ea"/>
                <a:cs typeface="+mj-cs"/>
              </a:rPr>
              <a:t>100 Attendees</a:t>
            </a:r>
          </a:p>
        </p:txBody>
      </p:sp>
      <p:sp>
        <p:nvSpPr>
          <p:cNvPr id="2" name="Rectangle 1"/>
          <p:cNvSpPr/>
          <p:nvPr/>
        </p:nvSpPr>
        <p:spPr>
          <a:xfrm>
            <a:off x="4067783" y="1218135"/>
            <a:ext cx="4220514" cy="535531"/>
          </a:xfrm>
          <a:prstGeom prst="rect">
            <a:avLst/>
          </a:prstGeom>
        </p:spPr>
        <p:txBody>
          <a:bodyPr wrap="none">
            <a:spAutoFit/>
          </a:bodyPr>
          <a:lstStyle/>
          <a:p>
            <a:pPr algn="ctr">
              <a:defRPr lang="en-US" sz="2880" b="0" i="0" u="none" strike="noStrike" kern="1200" spc="0" baseline="0">
                <a:solidFill>
                  <a:srgbClr val="CCECFF"/>
                </a:solidFill>
                <a:latin typeface="Segoe UI Light" panose="020B0502040204020203" pitchFamily="34" charset="0"/>
                <a:ea typeface="+mj-ea"/>
                <a:cs typeface="+mj-cs"/>
              </a:defRPr>
            </a:pPr>
            <a:r>
              <a:rPr lang="en-US" sz="2880" dirty="0">
                <a:solidFill>
                  <a:srgbClr val="CCECFF"/>
                </a:solidFill>
                <a:latin typeface="Segoe UI Light" panose="020B0502040204020203" pitchFamily="34" charset="0"/>
              </a:rPr>
              <a:t>Experience with ShoWorks</a:t>
            </a:r>
          </a:p>
        </p:txBody>
      </p:sp>
      <p:graphicFrame>
        <p:nvGraphicFramePr>
          <p:cNvPr id="6" name="Chart 5"/>
          <p:cNvGraphicFramePr/>
          <p:nvPr>
            <p:extLst>
              <p:ext uri="{D42A27DB-BD31-4B8C-83A1-F6EECF244321}">
                <p14:modId xmlns:p14="http://schemas.microsoft.com/office/powerpoint/2010/main" val="2914851941"/>
              </p:ext>
            </p:extLst>
          </p:nvPr>
        </p:nvGraphicFramePr>
        <p:xfrm>
          <a:off x="2743199" y="1752600"/>
          <a:ext cx="6705600" cy="47117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57383375"/>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C2D68-F33C-3BFE-54DF-9D7C77876D23}"/>
              </a:ext>
            </a:extLst>
          </p:cNvPr>
          <p:cNvSpPr>
            <a:spLocks noGrp="1"/>
          </p:cNvSpPr>
          <p:nvPr>
            <p:ph type="title"/>
          </p:nvPr>
        </p:nvSpPr>
        <p:spPr/>
        <p:txBody>
          <a:bodyPr/>
          <a:lstStyle/>
          <a:p>
            <a:pPr algn="ctr"/>
            <a:r>
              <a:rPr lang="en-US" dirty="0"/>
              <a:t>iPad RFID ear tag scanning</a:t>
            </a:r>
          </a:p>
        </p:txBody>
      </p:sp>
      <p:pic>
        <p:nvPicPr>
          <p:cNvPr id="5" name="Picture 4" descr="Allflex APR250 EID Reader">
            <a:extLst>
              <a:ext uri="{FF2B5EF4-FFF2-40B4-BE49-F238E27FC236}">
                <a16:creationId xmlns:a16="http://schemas.microsoft.com/office/drawing/2014/main" id="{9B9B9A08-57FE-D4F9-5A46-8D71914B82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4813" y="1431324"/>
            <a:ext cx="1178721" cy="199767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53B9B85-4D9C-804D-6453-661CD9668ECF}"/>
              </a:ext>
            </a:extLst>
          </p:cNvPr>
          <p:cNvSpPr txBox="1"/>
          <p:nvPr/>
        </p:nvSpPr>
        <p:spPr>
          <a:xfrm>
            <a:off x="5090440" y="3592955"/>
            <a:ext cx="1600481" cy="943341"/>
          </a:xfrm>
          <a:prstGeom prst="rect">
            <a:avLst/>
          </a:prstGeom>
          <a:noFill/>
        </p:spPr>
        <p:txBody>
          <a:bodyPr wrap="square" rtlCol="0">
            <a:spAutoFit/>
          </a:bodyPr>
          <a:lstStyle/>
          <a:p>
            <a:pPr algn="ctr"/>
            <a:r>
              <a:rPr lang="en-US" dirty="0"/>
              <a:t>Allflex APR250 EID Reader $595</a:t>
            </a:r>
          </a:p>
        </p:txBody>
      </p:sp>
      <p:pic>
        <p:nvPicPr>
          <p:cNvPr id="7" name="Picture 6" descr="Allflex Allflex AWR300 Stick Reader">
            <a:extLst>
              <a:ext uri="{FF2B5EF4-FFF2-40B4-BE49-F238E27FC236}">
                <a16:creationId xmlns:a16="http://schemas.microsoft.com/office/drawing/2014/main" id="{0C61C973-D5BF-E1EC-E74E-438F0F7365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28195" y="809330"/>
            <a:ext cx="697858" cy="277409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7DEDC32-7980-6186-6960-C004D4FC7AFD}"/>
              </a:ext>
            </a:extLst>
          </p:cNvPr>
          <p:cNvSpPr txBox="1"/>
          <p:nvPr/>
        </p:nvSpPr>
        <p:spPr>
          <a:xfrm>
            <a:off x="9365937" y="3672736"/>
            <a:ext cx="1801856" cy="923330"/>
          </a:xfrm>
          <a:prstGeom prst="rect">
            <a:avLst/>
          </a:prstGeom>
          <a:noFill/>
        </p:spPr>
        <p:txBody>
          <a:bodyPr wrap="square" rtlCol="0">
            <a:spAutoFit/>
          </a:bodyPr>
          <a:lstStyle/>
          <a:p>
            <a:pPr algn="ctr"/>
            <a:r>
              <a:rPr lang="en-US" dirty="0"/>
              <a:t>Allflex AWR300 Stick Reader</a:t>
            </a:r>
          </a:p>
          <a:p>
            <a:pPr algn="ctr"/>
            <a:r>
              <a:rPr lang="en-US" dirty="0"/>
              <a:t>$1,435</a:t>
            </a:r>
          </a:p>
        </p:txBody>
      </p:sp>
      <p:pic>
        <p:nvPicPr>
          <p:cNvPr id="9" name="Picture 8" descr="Allflex APR650 EID &amp; Barcode Reader">
            <a:extLst>
              <a:ext uri="{FF2B5EF4-FFF2-40B4-BE49-F238E27FC236}">
                <a16:creationId xmlns:a16="http://schemas.microsoft.com/office/drawing/2014/main" id="{381712CB-6B00-91F9-1D05-E5B6BA94AE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01561" y="1377163"/>
            <a:ext cx="2264376" cy="226437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2004BC71-A2D3-0D7E-16B4-DE0A16E04C8D}"/>
              </a:ext>
            </a:extLst>
          </p:cNvPr>
          <p:cNvSpPr txBox="1"/>
          <p:nvPr/>
        </p:nvSpPr>
        <p:spPr>
          <a:xfrm>
            <a:off x="7434612" y="3641539"/>
            <a:ext cx="1598274" cy="923330"/>
          </a:xfrm>
          <a:prstGeom prst="rect">
            <a:avLst/>
          </a:prstGeom>
          <a:noFill/>
        </p:spPr>
        <p:txBody>
          <a:bodyPr wrap="square" rtlCol="0">
            <a:spAutoFit/>
          </a:bodyPr>
          <a:lstStyle/>
          <a:p>
            <a:pPr algn="ctr"/>
            <a:r>
              <a:rPr lang="en-US" dirty="0"/>
              <a:t>Allflex APR650 EID &amp; Barcode Reader $1,099</a:t>
            </a:r>
          </a:p>
        </p:txBody>
      </p:sp>
      <p:pic>
        <p:nvPicPr>
          <p:cNvPr id="11" name="Picture 10" descr="SRS2i Stick Reader">
            <a:extLst>
              <a:ext uri="{FF2B5EF4-FFF2-40B4-BE49-F238E27FC236}">
                <a16:creationId xmlns:a16="http://schemas.microsoft.com/office/drawing/2014/main" id="{C0B104F5-4609-74F4-0331-0C3CC72B38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3319" y="5256601"/>
            <a:ext cx="2928551" cy="120070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B26D23CB-B80B-6D5A-774B-DB40B81E0EE4}"/>
              </a:ext>
            </a:extLst>
          </p:cNvPr>
          <p:cNvSpPr txBox="1"/>
          <p:nvPr/>
        </p:nvSpPr>
        <p:spPr>
          <a:xfrm>
            <a:off x="3331284" y="5395289"/>
            <a:ext cx="1801856" cy="923330"/>
          </a:xfrm>
          <a:prstGeom prst="rect">
            <a:avLst/>
          </a:prstGeom>
          <a:noFill/>
        </p:spPr>
        <p:txBody>
          <a:bodyPr wrap="square" rtlCol="0">
            <a:spAutoFit/>
          </a:bodyPr>
          <a:lstStyle/>
          <a:p>
            <a:pPr algn="ctr"/>
            <a:r>
              <a:rPr lang="en-US" dirty="0" err="1"/>
              <a:t>Tru</a:t>
            </a:r>
            <a:r>
              <a:rPr lang="en-US" dirty="0"/>
              <a:t>-Test SRS2i Stick Reader</a:t>
            </a:r>
          </a:p>
          <a:p>
            <a:pPr algn="ctr"/>
            <a:r>
              <a:rPr lang="en-US" dirty="0"/>
              <a:t>$1,448</a:t>
            </a:r>
          </a:p>
        </p:txBody>
      </p:sp>
      <p:pic>
        <p:nvPicPr>
          <p:cNvPr id="13" name="Picture 12" descr="Tru-Test XRS2i Stick Reader">
            <a:extLst>
              <a:ext uri="{FF2B5EF4-FFF2-40B4-BE49-F238E27FC236}">
                <a16:creationId xmlns:a16="http://schemas.microsoft.com/office/drawing/2014/main" id="{923384AD-4C75-50D4-51EC-64FB1C778D0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14271" y="5231692"/>
            <a:ext cx="2989305" cy="122561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10337D4A-D06F-2E04-812A-BF3640FD6B76}"/>
              </a:ext>
            </a:extLst>
          </p:cNvPr>
          <p:cNvSpPr txBox="1"/>
          <p:nvPr/>
        </p:nvSpPr>
        <p:spPr>
          <a:xfrm>
            <a:off x="9851926" y="5333800"/>
            <a:ext cx="1801856" cy="923330"/>
          </a:xfrm>
          <a:prstGeom prst="rect">
            <a:avLst/>
          </a:prstGeom>
          <a:noFill/>
        </p:spPr>
        <p:txBody>
          <a:bodyPr wrap="square" rtlCol="0">
            <a:spAutoFit/>
          </a:bodyPr>
          <a:lstStyle/>
          <a:p>
            <a:pPr algn="ctr"/>
            <a:r>
              <a:rPr lang="en-US" dirty="0" err="1"/>
              <a:t>Tru</a:t>
            </a:r>
            <a:r>
              <a:rPr lang="en-US" dirty="0"/>
              <a:t>-Test XRS2i Stick Reader</a:t>
            </a:r>
          </a:p>
          <a:p>
            <a:pPr algn="ctr"/>
            <a:r>
              <a:rPr lang="en-US" dirty="0"/>
              <a:t>$1,448</a:t>
            </a:r>
          </a:p>
        </p:txBody>
      </p:sp>
      <p:pic>
        <p:nvPicPr>
          <p:cNvPr id="16" name="Picture 15" descr="A black and orange device&#10;&#10;AI-generated content may be incorrect.">
            <a:extLst>
              <a:ext uri="{FF2B5EF4-FFF2-40B4-BE49-F238E27FC236}">
                <a16:creationId xmlns:a16="http://schemas.microsoft.com/office/drawing/2014/main" id="{D5037530-16B1-F262-6CC3-D6E722D95EB6}"/>
              </a:ext>
            </a:extLst>
          </p:cNvPr>
          <p:cNvPicPr>
            <a:picLocks noChangeAspect="1"/>
          </p:cNvPicPr>
          <p:nvPr/>
        </p:nvPicPr>
        <p:blipFill>
          <a:blip r:embed="rId7"/>
          <a:stretch>
            <a:fillRect/>
          </a:stretch>
        </p:blipFill>
        <p:spPr>
          <a:xfrm>
            <a:off x="2867792" y="937711"/>
            <a:ext cx="2101701" cy="2101701"/>
          </a:xfrm>
          <a:prstGeom prst="rect">
            <a:avLst/>
          </a:prstGeom>
        </p:spPr>
      </p:pic>
      <p:sp>
        <p:nvSpPr>
          <p:cNvPr id="17" name="TextBox 16">
            <a:extLst>
              <a:ext uri="{FF2B5EF4-FFF2-40B4-BE49-F238E27FC236}">
                <a16:creationId xmlns:a16="http://schemas.microsoft.com/office/drawing/2014/main" id="{A78B385B-134D-5B2A-921F-F9ACF87838C5}"/>
              </a:ext>
            </a:extLst>
          </p:cNvPr>
          <p:cNvSpPr txBox="1"/>
          <p:nvPr/>
        </p:nvSpPr>
        <p:spPr>
          <a:xfrm>
            <a:off x="465706" y="3602960"/>
            <a:ext cx="1600481" cy="923330"/>
          </a:xfrm>
          <a:prstGeom prst="rect">
            <a:avLst/>
          </a:prstGeom>
          <a:noFill/>
        </p:spPr>
        <p:txBody>
          <a:bodyPr wrap="square" rtlCol="0">
            <a:spAutoFit/>
          </a:bodyPr>
          <a:lstStyle/>
          <a:p>
            <a:pPr algn="ctr"/>
            <a:r>
              <a:rPr lang="en-US" dirty="0"/>
              <a:t>Gallagher HR4</a:t>
            </a:r>
          </a:p>
          <a:p>
            <a:pPr algn="ctr"/>
            <a:r>
              <a:rPr lang="en-US" dirty="0"/>
              <a:t>EID Reader $999</a:t>
            </a:r>
          </a:p>
        </p:txBody>
      </p:sp>
      <p:pic>
        <p:nvPicPr>
          <p:cNvPr id="1026" name="Picture 2" descr="Handheld Reader HR4 | informacionpublica.svet.gob.gt">
            <a:extLst>
              <a:ext uri="{FF2B5EF4-FFF2-40B4-BE49-F238E27FC236}">
                <a16:creationId xmlns:a16="http://schemas.microsoft.com/office/drawing/2014/main" id="{11381254-66DF-30DC-3A24-F8FFD538FA2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533710">
            <a:off x="594848" y="1350158"/>
            <a:ext cx="2055644" cy="153958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7AF8D8E9-6693-161B-000A-E62936310364}"/>
              </a:ext>
            </a:extLst>
          </p:cNvPr>
          <p:cNvSpPr txBox="1"/>
          <p:nvPr/>
        </p:nvSpPr>
        <p:spPr>
          <a:xfrm>
            <a:off x="2994629" y="3580798"/>
            <a:ext cx="1600481" cy="923330"/>
          </a:xfrm>
          <a:prstGeom prst="rect">
            <a:avLst/>
          </a:prstGeom>
          <a:noFill/>
        </p:spPr>
        <p:txBody>
          <a:bodyPr wrap="square" rtlCol="0">
            <a:spAutoFit/>
          </a:bodyPr>
          <a:lstStyle/>
          <a:p>
            <a:pPr algn="ctr"/>
            <a:r>
              <a:rPr lang="en-US" dirty="0"/>
              <a:t>Gallagher HR5</a:t>
            </a:r>
          </a:p>
          <a:p>
            <a:pPr algn="ctr"/>
            <a:r>
              <a:rPr lang="en-US" dirty="0"/>
              <a:t>EID Reader $2,399</a:t>
            </a:r>
          </a:p>
        </p:txBody>
      </p:sp>
    </p:spTree>
    <p:extLst>
      <p:ext uri="{BB962C8B-B14F-4D97-AF65-F5344CB8AC3E}">
        <p14:creationId xmlns:p14="http://schemas.microsoft.com/office/powerpoint/2010/main" val="32746915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029075" y="1940859"/>
            <a:ext cx="4069976" cy="3052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7976787"/>
      </p:ext>
    </p:extLst>
  </p:cSld>
  <p:clrMapOvr>
    <a:masterClrMapping/>
  </p:clrMapOvr>
  <mc:AlternateContent xmlns:mc="http://schemas.openxmlformats.org/markup-compatibility/2006" xmlns:p14="http://schemas.microsoft.com/office/powerpoint/2010/main">
    <mc:Choice Requires="p14">
      <p:transition p14:dur="250" advTm="5000">
        <p:fade/>
      </p:transition>
    </mc:Choice>
    <mc:Fallback xmlns="">
      <p:transition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decel="70000" fill="hold" nodeType="clickEffect">
                                  <p:stCondLst>
                                    <p:cond delay="0"/>
                                  </p:stCondLst>
                                  <p:childTnLst>
                                    <p:animScale>
                                      <p:cBhvr>
                                        <p:cTn id="11" dur="300" fill="hold"/>
                                        <p:tgtEl>
                                          <p:spTgt spid="1026"/>
                                        </p:tgtEl>
                                      </p:cBhvr>
                                      <p:by x="192000" y="1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Mike\Desktop\NALSRMA Presentation\IMG_015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67269" y="1118638"/>
            <a:ext cx="6217920" cy="466344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ike\Desktop\NALSRMA Presentation\screenshotMockupFram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2651" y="466725"/>
            <a:ext cx="7815263" cy="5999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63932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Mike\Desktop\NALSRMA Presentation\0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0371" y="1115536"/>
            <a:ext cx="6217920" cy="466344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ike\Desktop\NALSRMA Presentation\screenshotMockupFram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2651" y="466725"/>
            <a:ext cx="7815263" cy="5999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97580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Mike\Desktop\NALSRMA Presentation\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0371" y="1115536"/>
            <a:ext cx="6217920" cy="466344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ike\Desktop\NALSRMA Presentation\screenshotMockupFram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2651" y="466725"/>
            <a:ext cx="7815263" cy="5999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37973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Mike\Desktop\NALSRMA Presentation\IMG_015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70371" y="1115536"/>
            <a:ext cx="6217920" cy="466344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ike\Desktop\NALSRMA Presentation\screenshotMockupFram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2651" y="466725"/>
            <a:ext cx="7815263" cy="5999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33919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logo with blue and white text&#10;&#10;Description automatically generated">
            <a:extLst>
              <a:ext uri="{FF2B5EF4-FFF2-40B4-BE49-F238E27FC236}">
                <a16:creationId xmlns:a16="http://schemas.microsoft.com/office/drawing/2014/main" id="{ED886A25-3489-7790-EC1C-B59DEA5BF3BA}"/>
              </a:ext>
            </a:extLst>
          </p:cNvPr>
          <p:cNvPicPr>
            <a:picLocks noChangeAspect="1"/>
          </p:cNvPicPr>
          <p:nvPr/>
        </p:nvPicPr>
        <p:blipFill>
          <a:blip r:embed="rId2"/>
          <a:stretch>
            <a:fillRect/>
          </a:stretch>
        </p:blipFill>
        <p:spPr>
          <a:xfrm>
            <a:off x="533082" y="564730"/>
            <a:ext cx="4684186" cy="1363098"/>
          </a:xfrm>
          <a:prstGeom prst="rect">
            <a:avLst/>
          </a:prstGeom>
          <a:effectLst>
            <a:outerShdw blurRad="76200" dir="13500000" sy="23000" kx="1200000" algn="br" rotWithShape="0">
              <a:prstClr val="black">
                <a:alpha val="20000"/>
              </a:prstClr>
            </a:outerShdw>
            <a:reflection blurRad="203200" stA="31000" endPos="36000" dist="152400" dir="5400000" sy="-100000" algn="bl" rotWithShape="0"/>
          </a:effectLst>
        </p:spPr>
      </p:pic>
      <p:sp>
        <p:nvSpPr>
          <p:cNvPr id="2" name="Title 1">
            <a:extLst>
              <a:ext uri="{FF2B5EF4-FFF2-40B4-BE49-F238E27FC236}">
                <a16:creationId xmlns:a16="http://schemas.microsoft.com/office/drawing/2014/main" id="{4D83E5EB-5D56-408C-81F7-0F110365EB8F}"/>
              </a:ext>
            </a:extLst>
          </p:cNvPr>
          <p:cNvSpPr>
            <a:spLocks noGrp="1"/>
          </p:cNvSpPr>
          <p:nvPr>
            <p:ph type="ctrTitle"/>
          </p:nvPr>
        </p:nvSpPr>
        <p:spPr>
          <a:xfrm>
            <a:off x="4058538" y="3353406"/>
            <a:ext cx="3577937" cy="1027235"/>
          </a:xfrm>
          <a:effectLst>
            <a:glow rad="228600">
              <a:schemeClr val="accent1">
                <a:satMod val="175000"/>
                <a:alpha val="40000"/>
              </a:schemeClr>
            </a:glow>
            <a:reflection blurRad="6350" stA="52000" endA="300" endPos="35000" dir="5400000" sy="-100000" algn="bl" rotWithShape="0"/>
          </a:effectLst>
        </p:spPr>
        <p:txBody>
          <a:bodyPr>
            <a:noAutofit/>
          </a:bodyPr>
          <a:lstStyle/>
          <a:p>
            <a:pPr algn="ctr"/>
            <a:r>
              <a:rPr lang="en-US" sz="4400" dirty="0"/>
              <a:t>RFID/EID</a:t>
            </a:r>
          </a:p>
        </p:txBody>
      </p:sp>
    </p:spTree>
    <p:extLst>
      <p:ext uri="{BB962C8B-B14F-4D97-AF65-F5344CB8AC3E}">
        <p14:creationId xmlns:p14="http://schemas.microsoft.com/office/powerpoint/2010/main" val="57326155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9713102">
            <a:off x="3110207" y="2488073"/>
            <a:ext cx="1371600" cy="646331"/>
          </a:xfrm>
          <a:prstGeom prst="rect">
            <a:avLst/>
          </a:prstGeom>
          <a:noFill/>
        </p:spPr>
        <p:txBody>
          <a:bodyPr wrap="square" rtlCol="0">
            <a:spAutoFit/>
          </a:bodyPr>
          <a:lstStyle/>
          <a:p>
            <a:pPr algn="ctr"/>
            <a:r>
              <a:rPr lang="en-US" sz="3600" dirty="0">
                <a:solidFill>
                  <a:srgbClr val="E8E8E8"/>
                </a:solidFill>
              </a:rPr>
              <a:t>RFID</a:t>
            </a:r>
            <a:endParaRPr lang="en-US" sz="4400" dirty="0">
              <a:solidFill>
                <a:srgbClr val="E8E8E8"/>
              </a:solidFill>
              <a:latin typeface="Eras Medium ITC" panose="020B0602030504020804" pitchFamily="34" charset="0"/>
            </a:endParaRPr>
          </a:p>
        </p:txBody>
      </p:sp>
      <p:sp>
        <p:nvSpPr>
          <p:cNvPr id="3" name="TextBox 2"/>
          <p:cNvSpPr txBox="1"/>
          <p:nvPr/>
        </p:nvSpPr>
        <p:spPr>
          <a:xfrm rot="1665730">
            <a:off x="7996388" y="2796849"/>
            <a:ext cx="1371600" cy="646331"/>
          </a:xfrm>
          <a:prstGeom prst="rect">
            <a:avLst/>
          </a:prstGeom>
          <a:noFill/>
        </p:spPr>
        <p:txBody>
          <a:bodyPr wrap="square" rtlCol="0">
            <a:spAutoFit/>
          </a:bodyPr>
          <a:lstStyle/>
          <a:p>
            <a:pPr algn="ctr"/>
            <a:r>
              <a:rPr lang="en-US" sz="3600" dirty="0">
                <a:solidFill>
                  <a:srgbClr val="E8E8E8"/>
                </a:solidFill>
              </a:rPr>
              <a:t>EID</a:t>
            </a:r>
            <a:endParaRPr lang="en-US" sz="4400" dirty="0">
              <a:solidFill>
                <a:srgbClr val="E8E8E8"/>
              </a:solidFill>
              <a:latin typeface="Eras Medium ITC" panose="020B0602030504020804" pitchFamily="34" charset="0"/>
            </a:endParaRPr>
          </a:p>
        </p:txBody>
      </p:sp>
      <p:sp>
        <p:nvSpPr>
          <p:cNvPr id="4" name="TextBox 3"/>
          <p:cNvSpPr txBox="1"/>
          <p:nvPr/>
        </p:nvSpPr>
        <p:spPr>
          <a:xfrm rot="21363157">
            <a:off x="4285379" y="1224682"/>
            <a:ext cx="3429000" cy="646331"/>
          </a:xfrm>
          <a:prstGeom prst="rect">
            <a:avLst/>
          </a:prstGeom>
          <a:noFill/>
        </p:spPr>
        <p:txBody>
          <a:bodyPr wrap="square" rtlCol="0">
            <a:spAutoFit/>
          </a:bodyPr>
          <a:lstStyle/>
          <a:p>
            <a:pPr algn="ctr"/>
            <a:r>
              <a:rPr lang="en-US" sz="3600" dirty="0">
                <a:solidFill>
                  <a:srgbClr val="E8E8E8"/>
                </a:solidFill>
              </a:rPr>
              <a:t>Traceability</a:t>
            </a:r>
            <a:endParaRPr lang="en-US" sz="4400" dirty="0">
              <a:solidFill>
                <a:srgbClr val="E8E8E8"/>
              </a:solidFill>
              <a:latin typeface="Eras Medium ITC" panose="020B0602030504020804" pitchFamily="34" charset="0"/>
            </a:endParaRPr>
          </a:p>
        </p:txBody>
      </p:sp>
      <p:pic>
        <p:nvPicPr>
          <p:cNvPr id="5" name="Man"/>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5181600" y="2743200"/>
            <a:ext cx="1458844" cy="2907832"/>
          </a:xfrm>
          <a:prstGeom prst="rect">
            <a:avLst/>
          </a:prstGeom>
        </p:spPr>
      </p:pic>
      <p:pic>
        <p:nvPicPr>
          <p:cNvPr id="6" name="Thinking"/>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5187991" y="2811238"/>
            <a:ext cx="1460178" cy="2839794"/>
          </a:xfrm>
          <a:prstGeom prst="rect">
            <a:avLst/>
          </a:prstGeom>
        </p:spPr>
      </p:pic>
      <p:sp>
        <p:nvSpPr>
          <p:cNvPr id="7" name="?"/>
          <p:cNvSpPr txBox="1"/>
          <p:nvPr/>
        </p:nvSpPr>
        <p:spPr>
          <a:xfrm rot="1621977">
            <a:off x="6090084" y="2324463"/>
            <a:ext cx="457200" cy="769441"/>
          </a:xfrm>
          <a:prstGeom prst="rect">
            <a:avLst/>
          </a:prstGeom>
          <a:noFill/>
        </p:spPr>
        <p:txBody>
          <a:bodyPr wrap="square" rtlCol="0">
            <a:spAutoFit/>
          </a:bodyPr>
          <a:lstStyle/>
          <a:p>
            <a:r>
              <a:rPr lang="en-US" sz="4400" b="1" dirty="0">
                <a:solidFill>
                  <a:srgbClr val="E8E8E8"/>
                </a:solidFill>
              </a:rPr>
              <a:t>?</a:t>
            </a:r>
          </a:p>
        </p:txBody>
      </p:sp>
    </p:spTree>
    <p:extLst>
      <p:ext uri="{BB962C8B-B14F-4D97-AF65-F5344CB8AC3E}">
        <p14:creationId xmlns:p14="http://schemas.microsoft.com/office/powerpoint/2010/main" val="15514175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250" fill="hold"/>
                                        <p:tgtEl>
                                          <p:spTgt spid="2"/>
                                        </p:tgtEl>
                                        <p:attrNameLst>
                                          <p:attrName>ppt_w</p:attrName>
                                        </p:attrNameLst>
                                      </p:cBhvr>
                                      <p:tavLst>
                                        <p:tav tm="0">
                                          <p:val>
                                            <p:fltVal val="0"/>
                                          </p:val>
                                        </p:tav>
                                        <p:tav tm="100000">
                                          <p:val>
                                            <p:strVal val="#ppt_w"/>
                                          </p:val>
                                        </p:tav>
                                      </p:tavLst>
                                    </p:anim>
                                    <p:anim calcmode="lin" valueType="num">
                                      <p:cBhvr>
                                        <p:cTn id="13" dur="250" fill="hold"/>
                                        <p:tgtEl>
                                          <p:spTgt spid="2"/>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250" fill="hold"/>
                                        <p:tgtEl>
                                          <p:spTgt spid="3"/>
                                        </p:tgtEl>
                                        <p:attrNameLst>
                                          <p:attrName>ppt_w</p:attrName>
                                        </p:attrNameLst>
                                      </p:cBhvr>
                                      <p:tavLst>
                                        <p:tav tm="0">
                                          <p:val>
                                            <p:fltVal val="0"/>
                                          </p:val>
                                        </p:tav>
                                        <p:tav tm="100000">
                                          <p:val>
                                            <p:strVal val="#ppt_w"/>
                                          </p:val>
                                        </p:tav>
                                      </p:tavLst>
                                    </p:anim>
                                    <p:anim calcmode="lin" valueType="num">
                                      <p:cBhvr>
                                        <p:cTn id="19" dur="250" fill="hold"/>
                                        <p:tgtEl>
                                          <p:spTgt spid="3"/>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250" fill="hold"/>
                                        <p:tgtEl>
                                          <p:spTgt spid="4"/>
                                        </p:tgtEl>
                                        <p:attrNameLst>
                                          <p:attrName>ppt_w</p:attrName>
                                        </p:attrNameLst>
                                      </p:cBhvr>
                                      <p:tavLst>
                                        <p:tav tm="0">
                                          <p:val>
                                            <p:fltVal val="0"/>
                                          </p:val>
                                        </p:tav>
                                        <p:tav tm="100000">
                                          <p:val>
                                            <p:strVal val="#ppt_w"/>
                                          </p:val>
                                        </p:tav>
                                      </p:tavLst>
                                    </p:anim>
                                    <p:anim calcmode="lin" valueType="num">
                                      <p:cBhvr>
                                        <p:cTn id="25" dur="250" fill="hold"/>
                                        <p:tgtEl>
                                          <p:spTgt spid="4"/>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childTnLst>
                                </p:cTn>
                              </p:par>
                              <p:par>
                                <p:cTn id="30" presetID="1" presetClass="exit" presetSubtype="0" fill="hold" nodeType="withEffect">
                                  <p:stCondLst>
                                    <p:cond delay="0"/>
                                  </p:stCondLst>
                                  <p:childTnLst>
                                    <p:set>
                                      <p:cBhvr>
                                        <p:cTn id="31" dur="1" fill="hold">
                                          <p:stCondLst>
                                            <p:cond delay="0"/>
                                          </p:stCondLst>
                                        </p:cTn>
                                        <p:tgtEl>
                                          <p:spTgt spid="5"/>
                                        </p:tgtEl>
                                        <p:attrNameLst>
                                          <p:attrName>style.visibility</p:attrName>
                                        </p:attrNameLst>
                                      </p:cBhvr>
                                      <p:to>
                                        <p:strVal val="hidden"/>
                                      </p:to>
                                    </p:set>
                                  </p:childTnLst>
                                </p:cTn>
                              </p:par>
                            </p:childTnLst>
                          </p:cTn>
                        </p:par>
                        <p:par>
                          <p:cTn id="32" fill="hold">
                            <p:stCondLst>
                              <p:cond delay="0"/>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267200" y="1752600"/>
            <a:ext cx="4800600" cy="4495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rgbClr val="89D2FF"/>
                </a:solidFill>
                <a:latin typeface="Segoe UI Light" panose="020B050204020402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l">
              <a:buFont typeface="+mj-lt"/>
              <a:buAutoNum type="arabicPeriod"/>
            </a:pPr>
            <a:r>
              <a:rPr lang="en-US" dirty="0">
                <a:solidFill>
                  <a:srgbClr val="CCECFF"/>
                </a:solidFill>
              </a:rPr>
              <a:t>Identification</a:t>
            </a:r>
          </a:p>
          <a:p>
            <a:pPr marL="457200" indent="-457200" algn="l">
              <a:buFont typeface="+mj-lt"/>
              <a:buAutoNum type="arabicPeriod"/>
            </a:pPr>
            <a:r>
              <a:rPr lang="en-US" dirty="0">
                <a:solidFill>
                  <a:srgbClr val="CCECFF"/>
                </a:solidFill>
              </a:rPr>
              <a:t>Proof of ownership</a:t>
            </a:r>
          </a:p>
          <a:p>
            <a:pPr marL="457200" indent="-457200" algn="l">
              <a:buFont typeface="+mj-lt"/>
              <a:buAutoNum type="arabicPeriod"/>
            </a:pPr>
            <a:r>
              <a:rPr lang="en-US" dirty="0">
                <a:solidFill>
                  <a:srgbClr val="CCECFF"/>
                </a:solidFill>
              </a:rPr>
              <a:t>Compliance</a:t>
            </a:r>
          </a:p>
        </p:txBody>
      </p:sp>
      <p:sp>
        <p:nvSpPr>
          <p:cNvPr id="7" name="TextBox 6"/>
          <p:cNvSpPr txBox="1"/>
          <p:nvPr/>
        </p:nvSpPr>
        <p:spPr>
          <a:xfrm>
            <a:off x="2362200" y="609601"/>
            <a:ext cx="7467600" cy="646331"/>
          </a:xfrm>
          <a:prstGeom prst="rect">
            <a:avLst/>
          </a:prstGeom>
          <a:noFill/>
        </p:spPr>
        <p:txBody>
          <a:bodyPr wrap="square" rtlCol="0">
            <a:spAutoFit/>
          </a:bodyPr>
          <a:lstStyle/>
          <a:p>
            <a:pPr algn="ctr"/>
            <a:r>
              <a:rPr lang="en-US" sz="3600" dirty="0">
                <a:solidFill>
                  <a:srgbClr val="E8E8E8"/>
                </a:solidFill>
              </a:rPr>
              <a:t>Why Tag Livestock?</a:t>
            </a:r>
            <a:endParaRPr lang="en-US" sz="4400" dirty="0">
              <a:solidFill>
                <a:srgbClr val="E8E8E8"/>
              </a:solidFill>
              <a:latin typeface="Eras Medium ITC" panose="020B0602030504020804" pitchFamily="34" charset="0"/>
            </a:endParaRPr>
          </a:p>
        </p:txBody>
      </p:sp>
    </p:spTree>
    <p:extLst>
      <p:ext uri="{BB962C8B-B14F-4D97-AF65-F5344CB8AC3E}">
        <p14:creationId xmlns:p14="http://schemas.microsoft.com/office/powerpoint/2010/main" val="4440600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152650" y="332510"/>
            <a:ext cx="7886700" cy="646331"/>
          </a:xfrm>
          <a:prstGeom prst="rect">
            <a:avLst/>
          </a:prstGeom>
          <a:noFill/>
        </p:spPr>
        <p:txBody>
          <a:bodyPr wrap="square" rtlCol="0">
            <a:spAutoFit/>
          </a:bodyPr>
          <a:lstStyle>
            <a:defPPr>
              <a:defRPr lang="en-US"/>
            </a:defPPr>
            <a:lvl1pPr algn="ctr">
              <a:defRPr sz="3600">
                <a:solidFill>
                  <a:srgbClr val="E8E8E8"/>
                </a:solidFill>
              </a:defRPr>
            </a:lvl1pPr>
          </a:lstStyle>
          <a:p>
            <a:r>
              <a:rPr lang="en-US" dirty="0"/>
              <a:t>USDA Animal Disease Traceability</a:t>
            </a:r>
          </a:p>
        </p:txBody>
      </p:sp>
      <p:sp>
        <p:nvSpPr>
          <p:cNvPr id="3" name="Content Placeholder 2"/>
          <p:cNvSpPr txBox="1">
            <a:spLocks/>
          </p:cNvSpPr>
          <p:nvPr/>
        </p:nvSpPr>
        <p:spPr>
          <a:xfrm>
            <a:off x="2152650" y="1795182"/>
            <a:ext cx="7886700" cy="417810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None/>
            </a:pPr>
            <a:r>
              <a:rPr lang="en-US" sz="2400" i="1" dirty="0">
                <a:solidFill>
                  <a:srgbClr val="CCECFF"/>
                </a:solidFill>
              </a:rPr>
              <a:t>“Animal disease traceability, or knowing where diseased and at-risk animals are, where they've been, and when, is very important to ensure a rapid response when animal disease events take place. An efficient and accurate animal disease traceability system helps reduce the number of animals involved in an investigation, reduces the time needed to respond, and decreases the cost to producers and the government. ”</a:t>
            </a:r>
          </a:p>
          <a:p>
            <a:pPr marL="0" indent="0">
              <a:spcBef>
                <a:spcPts val="0"/>
              </a:spcBef>
              <a:buNone/>
            </a:pPr>
            <a:endParaRPr lang="en-US" sz="1500" dirty="0">
              <a:solidFill>
                <a:srgbClr val="CCECFF"/>
              </a:solidFill>
            </a:endParaRPr>
          </a:p>
          <a:p>
            <a:pPr marL="0" indent="0">
              <a:spcBef>
                <a:spcPts val="0"/>
              </a:spcBef>
              <a:buNone/>
            </a:pPr>
            <a:r>
              <a:rPr lang="is-IS" sz="1800" dirty="0">
                <a:solidFill>
                  <a:srgbClr val="CCECFF"/>
                </a:solidFill>
              </a:rPr>
              <a:t>…</a:t>
            </a:r>
            <a:r>
              <a:rPr lang="en-US" sz="1800" dirty="0">
                <a:solidFill>
                  <a:srgbClr val="CCECFF"/>
                </a:solidFill>
              </a:rPr>
              <a:t>livestock moved interstate would have to be officially identified and accompanied by an interstate certificate of veterinary inspection or other documentation, such as owner-shipper statements or brand certificates.</a:t>
            </a:r>
          </a:p>
          <a:p>
            <a:pPr marL="0" indent="0">
              <a:spcBef>
                <a:spcPts val="0"/>
              </a:spcBef>
              <a:buNone/>
            </a:pPr>
            <a:endParaRPr lang="en-US" sz="1800" dirty="0">
              <a:solidFill>
                <a:srgbClr val="CCECFF"/>
              </a:solidFill>
            </a:endParaRPr>
          </a:p>
          <a:p>
            <a:pPr marL="0" indent="0">
              <a:spcBef>
                <a:spcPts val="0"/>
              </a:spcBef>
              <a:buNone/>
            </a:pPr>
            <a:r>
              <a:rPr lang="en-US" sz="1800" dirty="0">
                <a:solidFill>
                  <a:srgbClr val="CCECFF"/>
                </a:solidFill>
              </a:rPr>
              <a:t>Complete details can be found at</a:t>
            </a:r>
          </a:p>
          <a:p>
            <a:pPr marL="0" indent="0">
              <a:spcBef>
                <a:spcPts val="0"/>
              </a:spcBef>
              <a:buNone/>
            </a:pPr>
            <a:r>
              <a:rPr lang="en-US" sz="1800" dirty="0">
                <a:solidFill>
                  <a:srgbClr val="CCECFF"/>
                </a:solidFill>
                <a:hlinkClick r:id="rId2">
                  <a:extLst>
                    <a:ext uri="{A12FA001-AC4F-418D-AE19-62706E023703}">
                      <ahyp:hlinkClr xmlns:ahyp="http://schemas.microsoft.com/office/drawing/2018/hyperlinkcolor" val="tx"/>
                    </a:ext>
                  </a:extLst>
                </a:hlinkClick>
              </a:rPr>
              <a:t>https://www.aphis.usda.gov/aphis/ourfocus/animalhealth/SA_Traceability</a:t>
            </a:r>
            <a:endParaRPr lang="en-US" sz="1800" dirty="0">
              <a:solidFill>
                <a:srgbClr val="CCECFF"/>
              </a:solidFill>
            </a:endParaRPr>
          </a:p>
        </p:txBody>
      </p:sp>
    </p:spTree>
    <p:extLst>
      <p:ext uri="{BB962C8B-B14F-4D97-AF65-F5344CB8AC3E}">
        <p14:creationId xmlns:p14="http://schemas.microsoft.com/office/powerpoint/2010/main" val="28498816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9004B-1D59-D613-2DE7-CD37F4376AE0}"/>
              </a:ext>
            </a:extLst>
          </p:cNvPr>
          <p:cNvSpPr>
            <a:spLocks noGrp="1"/>
          </p:cNvSpPr>
          <p:nvPr>
            <p:ph type="title"/>
          </p:nvPr>
        </p:nvSpPr>
        <p:spPr/>
        <p:txBody>
          <a:bodyPr>
            <a:normAutofit/>
          </a:bodyPr>
          <a:lstStyle/>
          <a:p>
            <a:pPr algn="ctr"/>
            <a:r>
              <a:rPr lang="en-US" dirty="0">
                <a:solidFill>
                  <a:srgbClr val="CCECFF"/>
                </a:solidFill>
              </a:rPr>
              <a:t>2024 Conference Reasons</a:t>
            </a:r>
          </a:p>
        </p:txBody>
      </p:sp>
      <p:sp>
        <p:nvSpPr>
          <p:cNvPr id="3" name="Content Placeholder 2">
            <a:extLst>
              <a:ext uri="{FF2B5EF4-FFF2-40B4-BE49-F238E27FC236}">
                <a16:creationId xmlns:a16="http://schemas.microsoft.com/office/drawing/2014/main" id="{2A17F060-D7DE-BFBB-AC10-E7651E9574DE}"/>
              </a:ext>
            </a:extLst>
          </p:cNvPr>
          <p:cNvSpPr>
            <a:spLocks noGrp="1"/>
          </p:cNvSpPr>
          <p:nvPr>
            <p:ph idx="1"/>
          </p:nvPr>
        </p:nvSpPr>
        <p:spPr>
          <a:xfrm>
            <a:off x="4102443" y="1487874"/>
            <a:ext cx="7488194" cy="5143585"/>
          </a:xfrm>
        </p:spPr>
        <p:txBody>
          <a:bodyPr>
            <a:normAutofit lnSpcReduction="10000"/>
          </a:bodyPr>
          <a:lstStyle/>
          <a:p>
            <a:r>
              <a:rPr lang="en-US" sz="2400" dirty="0">
                <a:solidFill>
                  <a:srgbClr val="CCECFF"/>
                </a:solidFill>
              </a:rPr>
              <a:t>Become proficient/efficient</a:t>
            </a:r>
          </a:p>
          <a:p>
            <a:r>
              <a:rPr lang="en-US" sz="2400" dirty="0">
                <a:solidFill>
                  <a:srgbClr val="CCECFF"/>
                </a:solidFill>
              </a:rPr>
              <a:t>New staff</a:t>
            </a:r>
          </a:p>
          <a:p>
            <a:r>
              <a:rPr lang="en-US" sz="2400" dirty="0">
                <a:solidFill>
                  <a:srgbClr val="CCECFF"/>
                </a:solidFill>
              </a:rPr>
              <a:t>Interact with other fairs</a:t>
            </a:r>
          </a:p>
          <a:p>
            <a:r>
              <a:rPr lang="en-US" sz="2400" dirty="0">
                <a:solidFill>
                  <a:srgbClr val="CCECFF"/>
                </a:solidFill>
              </a:rPr>
              <a:t>Hard to remember after downtime </a:t>
            </a:r>
          </a:p>
          <a:p>
            <a:r>
              <a:rPr lang="en-US" sz="2400" dirty="0">
                <a:solidFill>
                  <a:srgbClr val="CCECFF"/>
                </a:solidFill>
              </a:rPr>
              <a:t>Cloud options</a:t>
            </a:r>
          </a:p>
          <a:p>
            <a:r>
              <a:rPr lang="en-US" sz="2400" dirty="0">
                <a:solidFill>
                  <a:srgbClr val="CCECFF"/>
                </a:solidFill>
              </a:rPr>
              <a:t>Reports</a:t>
            </a:r>
          </a:p>
          <a:p>
            <a:r>
              <a:rPr lang="en-US" sz="2400" dirty="0">
                <a:solidFill>
                  <a:srgbClr val="CCECFF"/>
                </a:solidFill>
              </a:rPr>
              <a:t>Passport</a:t>
            </a:r>
          </a:p>
          <a:p>
            <a:r>
              <a:rPr lang="en-US" sz="2400" dirty="0">
                <a:solidFill>
                  <a:srgbClr val="CCECFF"/>
                </a:solidFill>
              </a:rPr>
              <a:t>iPad</a:t>
            </a:r>
          </a:p>
          <a:p>
            <a:r>
              <a:rPr lang="en-US" sz="2400" dirty="0">
                <a:solidFill>
                  <a:srgbClr val="CCECFF"/>
                </a:solidFill>
              </a:rPr>
              <a:t>Online entries</a:t>
            </a:r>
          </a:p>
          <a:p>
            <a:r>
              <a:rPr lang="en-US" sz="2400" dirty="0">
                <a:solidFill>
                  <a:srgbClr val="CCECFF"/>
                </a:solidFill>
              </a:rPr>
              <a:t>Auction, Online Add-ons</a:t>
            </a:r>
          </a:p>
          <a:p>
            <a:r>
              <a:rPr lang="en-US" sz="2400" dirty="0">
                <a:solidFill>
                  <a:srgbClr val="CCECFF"/>
                </a:solidFill>
              </a:rPr>
              <a:t>Electronic ID/RFID</a:t>
            </a:r>
          </a:p>
          <a:p>
            <a:r>
              <a:rPr lang="en-US" sz="2400" dirty="0">
                <a:solidFill>
                  <a:srgbClr val="CCECFF"/>
                </a:solidFill>
              </a:rPr>
              <a:t>Vault</a:t>
            </a:r>
          </a:p>
        </p:txBody>
      </p:sp>
    </p:spTree>
    <p:extLst>
      <p:ext uri="{BB962C8B-B14F-4D97-AF65-F5344CB8AC3E}">
        <p14:creationId xmlns:p14="http://schemas.microsoft.com/office/powerpoint/2010/main" val="3050984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fade">
                                      <p:cBhvr>
                                        <p:cTn id="6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152650" y="332510"/>
            <a:ext cx="7886700" cy="646331"/>
          </a:xfrm>
          <a:prstGeom prst="rect">
            <a:avLst/>
          </a:prstGeom>
          <a:noFill/>
        </p:spPr>
        <p:txBody>
          <a:bodyPr wrap="square" rtlCol="0">
            <a:spAutoFit/>
          </a:bodyPr>
          <a:lstStyle>
            <a:defPPr>
              <a:defRPr lang="en-US"/>
            </a:defPPr>
            <a:lvl1pPr algn="ctr">
              <a:defRPr sz="3600">
                <a:solidFill>
                  <a:srgbClr val="E8E8E8"/>
                </a:solidFill>
              </a:defRPr>
            </a:lvl1pPr>
          </a:lstStyle>
          <a:p>
            <a:r>
              <a:rPr lang="en-US" dirty="0"/>
              <a:t>Growing Concerns</a:t>
            </a:r>
          </a:p>
        </p:txBody>
      </p:sp>
      <p:sp>
        <p:nvSpPr>
          <p:cNvPr id="3" name="Content Placeholder 2"/>
          <p:cNvSpPr txBox="1">
            <a:spLocks/>
          </p:cNvSpPr>
          <p:nvPr/>
        </p:nvSpPr>
        <p:spPr>
          <a:xfrm>
            <a:off x="2152650" y="1795182"/>
            <a:ext cx="7886700" cy="4178106"/>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srgbClr val="CCECFF"/>
                </a:solidFill>
              </a:rPr>
              <a:t>September 2017 - USDA recommendations included a proposal requiring all breeding age cattle to carry an electronic identification tag within the next five years.</a:t>
            </a:r>
          </a:p>
          <a:p>
            <a:r>
              <a:rPr lang="en-US" sz="2400" dirty="0">
                <a:solidFill>
                  <a:srgbClr val="CCECFF"/>
                </a:solidFill>
              </a:rPr>
              <a:t>Current USDA  ADT requires all interstate travel and exchange of 18-month and over to have identification via the old metal NUES tags, brand inspection, health certs, and voluntary EID and varies across states.</a:t>
            </a:r>
          </a:p>
          <a:p>
            <a:r>
              <a:rPr lang="en-US" sz="2400" dirty="0">
                <a:solidFill>
                  <a:srgbClr val="CCECFF"/>
                </a:solidFill>
              </a:rPr>
              <a:t>USDA Proposal to eliminate all forms except EID.</a:t>
            </a:r>
          </a:p>
          <a:p>
            <a:r>
              <a:rPr lang="en-US" sz="2400" dirty="0">
                <a:solidFill>
                  <a:srgbClr val="CCECFF"/>
                </a:solidFill>
              </a:rPr>
              <a:t>20% of all beef cattle in the US use EID and of those, the majority is for self management practices, not traceability.</a:t>
            </a:r>
          </a:p>
        </p:txBody>
      </p:sp>
    </p:spTree>
    <p:extLst>
      <p:ext uri="{BB962C8B-B14F-4D97-AF65-F5344CB8AC3E}">
        <p14:creationId xmlns:p14="http://schemas.microsoft.com/office/powerpoint/2010/main" val="22043958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152650" y="332510"/>
            <a:ext cx="7886700" cy="646331"/>
          </a:xfrm>
          <a:prstGeom prst="rect">
            <a:avLst/>
          </a:prstGeom>
          <a:noFill/>
        </p:spPr>
        <p:txBody>
          <a:bodyPr wrap="square" rtlCol="0">
            <a:spAutoFit/>
          </a:bodyPr>
          <a:lstStyle>
            <a:defPPr>
              <a:defRPr lang="en-US"/>
            </a:defPPr>
            <a:lvl1pPr algn="ctr">
              <a:defRPr sz="3600">
                <a:solidFill>
                  <a:srgbClr val="E8E8E8"/>
                </a:solidFill>
              </a:defRPr>
            </a:lvl1pPr>
          </a:lstStyle>
          <a:p>
            <a:r>
              <a:rPr lang="en-US" dirty="0"/>
              <a:t>Fairs</a:t>
            </a:r>
          </a:p>
        </p:txBody>
      </p:sp>
      <p:sp>
        <p:nvSpPr>
          <p:cNvPr id="3" name="Content Placeholder 2"/>
          <p:cNvSpPr txBox="1">
            <a:spLocks/>
          </p:cNvSpPr>
          <p:nvPr/>
        </p:nvSpPr>
        <p:spPr>
          <a:xfrm>
            <a:off x="2152650" y="1795182"/>
            <a:ext cx="7886700" cy="4178106"/>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srgbClr val="CCECFF"/>
                </a:solidFill>
              </a:rPr>
              <a:t>“Beef cattle under 18 months of age, </a:t>
            </a:r>
            <a:r>
              <a:rPr lang="en-US" sz="2400" b="1" dirty="0">
                <a:solidFill>
                  <a:srgbClr val="CCECFF"/>
                </a:solidFill>
              </a:rPr>
              <a:t>unless</a:t>
            </a:r>
            <a:r>
              <a:rPr lang="en-US" sz="2400" dirty="0">
                <a:solidFill>
                  <a:srgbClr val="CCECFF"/>
                </a:solidFill>
              </a:rPr>
              <a:t> they are moved interstate for </a:t>
            </a:r>
            <a:r>
              <a:rPr lang="en-US" sz="2400" b="1" dirty="0">
                <a:solidFill>
                  <a:srgbClr val="CCECFF"/>
                </a:solidFill>
              </a:rPr>
              <a:t>shows, exhibitions</a:t>
            </a:r>
            <a:r>
              <a:rPr lang="en-US" sz="2400" dirty="0">
                <a:solidFill>
                  <a:srgbClr val="CCECFF"/>
                </a:solidFill>
              </a:rPr>
              <a:t>, rodeos, or recreational events, are exempt from the official identification requirement in this rule.”</a:t>
            </a:r>
          </a:p>
        </p:txBody>
      </p:sp>
    </p:spTree>
    <p:extLst>
      <p:ext uri="{BB962C8B-B14F-4D97-AF65-F5344CB8AC3E}">
        <p14:creationId xmlns:p14="http://schemas.microsoft.com/office/powerpoint/2010/main" val="20697021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152650" y="332510"/>
            <a:ext cx="7886700" cy="646331"/>
          </a:xfrm>
          <a:prstGeom prst="rect">
            <a:avLst/>
          </a:prstGeom>
          <a:noFill/>
        </p:spPr>
        <p:txBody>
          <a:bodyPr wrap="square" rtlCol="0">
            <a:spAutoFit/>
          </a:bodyPr>
          <a:lstStyle>
            <a:defPPr>
              <a:defRPr lang="en-US"/>
            </a:defPPr>
            <a:lvl1pPr algn="ctr">
              <a:defRPr sz="3600">
                <a:solidFill>
                  <a:srgbClr val="E8E8E8"/>
                </a:solidFill>
              </a:defRPr>
            </a:lvl1pPr>
          </a:lstStyle>
          <a:p>
            <a:r>
              <a:rPr lang="en-US" dirty="0"/>
              <a:t>Resistance</a:t>
            </a:r>
          </a:p>
        </p:txBody>
      </p:sp>
      <p:sp>
        <p:nvSpPr>
          <p:cNvPr id="3" name="Content Placeholder 2"/>
          <p:cNvSpPr txBox="1">
            <a:spLocks/>
          </p:cNvSpPr>
          <p:nvPr/>
        </p:nvSpPr>
        <p:spPr>
          <a:xfrm>
            <a:off x="5181600" y="1676400"/>
            <a:ext cx="4857750" cy="4178106"/>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a:solidFill>
                  <a:srgbClr val="CCECFF"/>
                </a:solidFill>
                <a:latin typeface="Segoe UI Light" panose="020B0502040204020203" pitchFamily="34" charset="0"/>
              </a:rPr>
              <a:t>Cost</a:t>
            </a:r>
          </a:p>
          <a:p>
            <a:r>
              <a:rPr lang="en-US" dirty="0">
                <a:solidFill>
                  <a:srgbClr val="CCECFF"/>
                </a:solidFill>
                <a:latin typeface="Segoe UI Light" panose="020B0502040204020203" pitchFamily="34" charset="0"/>
              </a:rPr>
              <a:t>Security</a:t>
            </a:r>
          </a:p>
          <a:p>
            <a:r>
              <a:rPr lang="en-US" dirty="0">
                <a:solidFill>
                  <a:srgbClr val="CCECFF"/>
                </a:solidFill>
                <a:latin typeface="Segoe UI Light" panose="020B0502040204020203" pitchFamily="34" charset="0"/>
              </a:rPr>
              <a:t>Privacy</a:t>
            </a:r>
          </a:p>
          <a:p>
            <a:r>
              <a:rPr lang="en-US" dirty="0">
                <a:solidFill>
                  <a:srgbClr val="CCECFF"/>
                </a:solidFill>
                <a:latin typeface="Segoe UI Light" panose="020B0502040204020203" pitchFamily="34" charset="0"/>
              </a:rPr>
              <a:t>Liability</a:t>
            </a:r>
          </a:p>
        </p:txBody>
      </p:sp>
    </p:spTree>
    <p:extLst>
      <p:ext uri="{BB962C8B-B14F-4D97-AF65-F5344CB8AC3E}">
        <p14:creationId xmlns:p14="http://schemas.microsoft.com/office/powerpoint/2010/main" val="25124865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381E-74ED-C369-1897-650C0578C5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EFFE4B-DD12-95C7-5D2E-AA71552B4E0A}"/>
              </a:ext>
            </a:extLst>
          </p:cNvPr>
          <p:cNvSpPr>
            <a:spLocks noGrp="1"/>
          </p:cNvSpPr>
          <p:nvPr>
            <p:ph type="title"/>
          </p:nvPr>
        </p:nvSpPr>
        <p:spPr/>
        <p:txBody>
          <a:bodyPr/>
          <a:lstStyle/>
          <a:p>
            <a:pPr algn="ctr"/>
            <a:r>
              <a:rPr lang="en-US" dirty="0"/>
              <a:t>iPad RFID ear tag scanning</a:t>
            </a:r>
          </a:p>
        </p:txBody>
      </p:sp>
      <p:pic>
        <p:nvPicPr>
          <p:cNvPr id="5" name="Picture 4" descr="Allflex APR250 EID Reader">
            <a:extLst>
              <a:ext uri="{FF2B5EF4-FFF2-40B4-BE49-F238E27FC236}">
                <a16:creationId xmlns:a16="http://schemas.microsoft.com/office/drawing/2014/main" id="{54EF5226-A393-AC5B-5037-CD243090F7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4813" y="1431324"/>
            <a:ext cx="1178721" cy="199767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0DE7634-4374-9103-DD97-0AB9854D4795}"/>
              </a:ext>
            </a:extLst>
          </p:cNvPr>
          <p:cNvSpPr txBox="1"/>
          <p:nvPr/>
        </p:nvSpPr>
        <p:spPr>
          <a:xfrm>
            <a:off x="5090440" y="3592955"/>
            <a:ext cx="1600481" cy="943341"/>
          </a:xfrm>
          <a:prstGeom prst="rect">
            <a:avLst/>
          </a:prstGeom>
          <a:noFill/>
        </p:spPr>
        <p:txBody>
          <a:bodyPr wrap="square" rtlCol="0">
            <a:spAutoFit/>
          </a:bodyPr>
          <a:lstStyle/>
          <a:p>
            <a:pPr algn="ctr"/>
            <a:r>
              <a:rPr lang="en-US" dirty="0"/>
              <a:t>Allflex APR250 EID Reader $595</a:t>
            </a:r>
          </a:p>
        </p:txBody>
      </p:sp>
      <p:pic>
        <p:nvPicPr>
          <p:cNvPr id="7" name="Picture 6" descr="Allflex Allflex AWR300 Stick Reader">
            <a:extLst>
              <a:ext uri="{FF2B5EF4-FFF2-40B4-BE49-F238E27FC236}">
                <a16:creationId xmlns:a16="http://schemas.microsoft.com/office/drawing/2014/main" id="{321F3E6F-16FB-7C5C-EAD9-5632DF0D88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28195" y="809330"/>
            <a:ext cx="697858" cy="277409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0433B0D8-DCAD-FD0C-D0CD-C4A809F9C7BE}"/>
              </a:ext>
            </a:extLst>
          </p:cNvPr>
          <p:cNvSpPr txBox="1"/>
          <p:nvPr/>
        </p:nvSpPr>
        <p:spPr>
          <a:xfrm>
            <a:off x="9365937" y="3672736"/>
            <a:ext cx="1801856" cy="923330"/>
          </a:xfrm>
          <a:prstGeom prst="rect">
            <a:avLst/>
          </a:prstGeom>
          <a:noFill/>
        </p:spPr>
        <p:txBody>
          <a:bodyPr wrap="square" rtlCol="0">
            <a:spAutoFit/>
          </a:bodyPr>
          <a:lstStyle/>
          <a:p>
            <a:pPr algn="ctr"/>
            <a:r>
              <a:rPr lang="en-US" dirty="0"/>
              <a:t>Allflex AWR300 Stick Reader</a:t>
            </a:r>
          </a:p>
          <a:p>
            <a:pPr algn="ctr"/>
            <a:r>
              <a:rPr lang="en-US" dirty="0"/>
              <a:t>$1,435</a:t>
            </a:r>
          </a:p>
        </p:txBody>
      </p:sp>
      <p:pic>
        <p:nvPicPr>
          <p:cNvPr id="9" name="Picture 8" descr="Allflex APR650 EID &amp; Barcode Reader">
            <a:extLst>
              <a:ext uri="{FF2B5EF4-FFF2-40B4-BE49-F238E27FC236}">
                <a16:creationId xmlns:a16="http://schemas.microsoft.com/office/drawing/2014/main" id="{54EDE19F-069A-8935-6046-4F289C9FD3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01561" y="1377163"/>
            <a:ext cx="2264376" cy="226437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EE44B38-56D7-D18B-D484-4FF0B0D076F0}"/>
              </a:ext>
            </a:extLst>
          </p:cNvPr>
          <p:cNvSpPr txBox="1"/>
          <p:nvPr/>
        </p:nvSpPr>
        <p:spPr>
          <a:xfrm>
            <a:off x="7434612" y="3641539"/>
            <a:ext cx="1598274" cy="923330"/>
          </a:xfrm>
          <a:prstGeom prst="rect">
            <a:avLst/>
          </a:prstGeom>
          <a:noFill/>
        </p:spPr>
        <p:txBody>
          <a:bodyPr wrap="square" rtlCol="0">
            <a:spAutoFit/>
          </a:bodyPr>
          <a:lstStyle/>
          <a:p>
            <a:pPr algn="ctr"/>
            <a:r>
              <a:rPr lang="en-US" dirty="0"/>
              <a:t>Allflex APR650 EID &amp; Barcode Reader $1,099</a:t>
            </a:r>
          </a:p>
        </p:txBody>
      </p:sp>
      <p:pic>
        <p:nvPicPr>
          <p:cNvPr id="11" name="Picture 10" descr="SRS2i Stick Reader">
            <a:extLst>
              <a:ext uri="{FF2B5EF4-FFF2-40B4-BE49-F238E27FC236}">
                <a16:creationId xmlns:a16="http://schemas.microsoft.com/office/drawing/2014/main" id="{C029D3B9-A5D3-4219-1556-851FDF1140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3319" y="5256601"/>
            <a:ext cx="2928551" cy="120070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01F901C-68F1-FAAF-FCD5-88627ACEC7A9}"/>
              </a:ext>
            </a:extLst>
          </p:cNvPr>
          <p:cNvSpPr txBox="1"/>
          <p:nvPr/>
        </p:nvSpPr>
        <p:spPr>
          <a:xfrm>
            <a:off x="3331284" y="5395289"/>
            <a:ext cx="1801856" cy="923330"/>
          </a:xfrm>
          <a:prstGeom prst="rect">
            <a:avLst/>
          </a:prstGeom>
          <a:noFill/>
        </p:spPr>
        <p:txBody>
          <a:bodyPr wrap="square" rtlCol="0">
            <a:spAutoFit/>
          </a:bodyPr>
          <a:lstStyle/>
          <a:p>
            <a:pPr algn="ctr"/>
            <a:r>
              <a:rPr lang="en-US" dirty="0" err="1"/>
              <a:t>Tru</a:t>
            </a:r>
            <a:r>
              <a:rPr lang="en-US" dirty="0"/>
              <a:t>-Test SRS2i Stick Reader</a:t>
            </a:r>
          </a:p>
          <a:p>
            <a:pPr algn="ctr"/>
            <a:r>
              <a:rPr lang="en-US" dirty="0"/>
              <a:t>$1,448</a:t>
            </a:r>
          </a:p>
        </p:txBody>
      </p:sp>
      <p:pic>
        <p:nvPicPr>
          <p:cNvPr id="13" name="Picture 12" descr="Tru-Test XRS2i Stick Reader">
            <a:extLst>
              <a:ext uri="{FF2B5EF4-FFF2-40B4-BE49-F238E27FC236}">
                <a16:creationId xmlns:a16="http://schemas.microsoft.com/office/drawing/2014/main" id="{A817C16F-0D46-DCF9-45AB-FC2E0E03BE8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14271" y="5231692"/>
            <a:ext cx="2989305" cy="122561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EC47232A-B37F-C465-21F7-F619BFFE4CBE}"/>
              </a:ext>
            </a:extLst>
          </p:cNvPr>
          <p:cNvSpPr txBox="1"/>
          <p:nvPr/>
        </p:nvSpPr>
        <p:spPr>
          <a:xfrm>
            <a:off x="9851926" y="5333800"/>
            <a:ext cx="1801856" cy="923330"/>
          </a:xfrm>
          <a:prstGeom prst="rect">
            <a:avLst/>
          </a:prstGeom>
          <a:noFill/>
        </p:spPr>
        <p:txBody>
          <a:bodyPr wrap="square" rtlCol="0">
            <a:spAutoFit/>
          </a:bodyPr>
          <a:lstStyle/>
          <a:p>
            <a:pPr algn="ctr"/>
            <a:r>
              <a:rPr lang="en-US" dirty="0" err="1"/>
              <a:t>Tru</a:t>
            </a:r>
            <a:r>
              <a:rPr lang="en-US" dirty="0"/>
              <a:t>-Test XRS2i Stick Reader</a:t>
            </a:r>
          </a:p>
          <a:p>
            <a:pPr algn="ctr"/>
            <a:r>
              <a:rPr lang="en-US" dirty="0"/>
              <a:t>$1,448</a:t>
            </a:r>
          </a:p>
        </p:txBody>
      </p:sp>
      <p:pic>
        <p:nvPicPr>
          <p:cNvPr id="16" name="Picture 15" descr="A black and orange device&#10;&#10;AI-generated content may be incorrect.">
            <a:extLst>
              <a:ext uri="{FF2B5EF4-FFF2-40B4-BE49-F238E27FC236}">
                <a16:creationId xmlns:a16="http://schemas.microsoft.com/office/drawing/2014/main" id="{11BC6A48-919C-16A3-16C7-F3DB2837BC96}"/>
              </a:ext>
            </a:extLst>
          </p:cNvPr>
          <p:cNvPicPr>
            <a:picLocks noChangeAspect="1"/>
          </p:cNvPicPr>
          <p:nvPr/>
        </p:nvPicPr>
        <p:blipFill>
          <a:blip r:embed="rId7"/>
          <a:stretch>
            <a:fillRect/>
          </a:stretch>
        </p:blipFill>
        <p:spPr>
          <a:xfrm>
            <a:off x="2867792" y="937711"/>
            <a:ext cx="2101701" cy="2101701"/>
          </a:xfrm>
          <a:prstGeom prst="rect">
            <a:avLst/>
          </a:prstGeom>
        </p:spPr>
      </p:pic>
      <p:sp>
        <p:nvSpPr>
          <p:cNvPr id="17" name="TextBox 16">
            <a:extLst>
              <a:ext uri="{FF2B5EF4-FFF2-40B4-BE49-F238E27FC236}">
                <a16:creationId xmlns:a16="http://schemas.microsoft.com/office/drawing/2014/main" id="{276FC531-E579-1E21-3511-3092F4214B9A}"/>
              </a:ext>
            </a:extLst>
          </p:cNvPr>
          <p:cNvSpPr txBox="1"/>
          <p:nvPr/>
        </p:nvSpPr>
        <p:spPr>
          <a:xfrm>
            <a:off x="465706" y="3602960"/>
            <a:ext cx="1600481" cy="923330"/>
          </a:xfrm>
          <a:prstGeom prst="rect">
            <a:avLst/>
          </a:prstGeom>
          <a:noFill/>
        </p:spPr>
        <p:txBody>
          <a:bodyPr wrap="square" rtlCol="0">
            <a:spAutoFit/>
          </a:bodyPr>
          <a:lstStyle/>
          <a:p>
            <a:pPr algn="ctr"/>
            <a:r>
              <a:rPr lang="en-US" dirty="0"/>
              <a:t>Gallagher HR4</a:t>
            </a:r>
          </a:p>
          <a:p>
            <a:pPr algn="ctr"/>
            <a:r>
              <a:rPr lang="en-US" dirty="0"/>
              <a:t>EID Reader $999</a:t>
            </a:r>
          </a:p>
        </p:txBody>
      </p:sp>
      <p:pic>
        <p:nvPicPr>
          <p:cNvPr id="1026" name="Picture 2" descr="Handheld Reader HR4 | informacionpublica.svet.gob.gt">
            <a:extLst>
              <a:ext uri="{FF2B5EF4-FFF2-40B4-BE49-F238E27FC236}">
                <a16:creationId xmlns:a16="http://schemas.microsoft.com/office/drawing/2014/main" id="{027E09B8-6CA7-4092-BCAF-D016D9E7647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533710">
            <a:off x="594848" y="1350158"/>
            <a:ext cx="2055644" cy="153958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2DE071CD-38F4-4456-9587-CEEA2E07E167}"/>
              </a:ext>
            </a:extLst>
          </p:cNvPr>
          <p:cNvSpPr txBox="1"/>
          <p:nvPr/>
        </p:nvSpPr>
        <p:spPr>
          <a:xfrm>
            <a:off x="2994629" y="3580798"/>
            <a:ext cx="1600481" cy="923330"/>
          </a:xfrm>
          <a:prstGeom prst="rect">
            <a:avLst/>
          </a:prstGeom>
          <a:noFill/>
        </p:spPr>
        <p:txBody>
          <a:bodyPr wrap="square" rtlCol="0">
            <a:spAutoFit/>
          </a:bodyPr>
          <a:lstStyle/>
          <a:p>
            <a:pPr algn="ctr"/>
            <a:r>
              <a:rPr lang="en-US" dirty="0"/>
              <a:t>Gallagher HR5</a:t>
            </a:r>
          </a:p>
          <a:p>
            <a:pPr algn="ctr"/>
            <a:r>
              <a:rPr lang="en-US" dirty="0"/>
              <a:t>EID Reader $2,399</a:t>
            </a:r>
          </a:p>
        </p:txBody>
      </p:sp>
    </p:spTree>
    <p:extLst>
      <p:ext uri="{BB962C8B-B14F-4D97-AF65-F5344CB8AC3E}">
        <p14:creationId xmlns:p14="http://schemas.microsoft.com/office/powerpoint/2010/main" val="375380202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4600" y="2895601"/>
            <a:ext cx="7467600" cy="646331"/>
          </a:xfrm>
          <a:prstGeom prst="rect">
            <a:avLst/>
          </a:prstGeom>
          <a:noFill/>
        </p:spPr>
        <p:txBody>
          <a:bodyPr wrap="square" rtlCol="0">
            <a:spAutoFit/>
          </a:bodyPr>
          <a:lstStyle/>
          <a:p>
            <a:pPr algn="ctr"/>
            <a:r>
              <a:rPr lang="en-US" sz="3600" dirty="0">
                <a:solidFill>
                  <a:srgbClr val="E8E8E8"/>
                </a:solidFill>
              </a:rPr>
              <a:t>Using EID with Digital Scales</a:t>
            </a:r>
            <a:endParaRPr lang="en-US" sz="4400" dirty="0">
              <a:solidFill>
                <a:srgbClr val="E8E8E8"/>
              </a:solidFill>
              <a:latin typeface="Eras Medium ITC" panose="020B0602030504020804" pitchFamily="34" charset="0"/>
            </a:endParaRPr>
          </a:p>
        </p:txBody>
      </p:sp>
    </p:spTree>
    <p:extLst>
      <p:ext uri="{BB962C8B-B14F-4D97-AF65-F5344CB8AC3E}">
        <p14:creationId xmlns:p14="http://schemas.microsoft.com/office/powerpoint/2010/main" val="2570920787"/>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4600" y="2895601"/>
            <a:ext cx="7467600" cy="646331"/>
          </a:xfrm>
          <a:prstGeom prst="rect">
            <a:avLst/>
          </a:prstGeom>
          <a:noFill/>
        </p:spPr>
        <p:txBody>
          <a:bodyPr wrap="square" rtlCol="0">
            <a:spAutoFit/>
          </a:bodyPr>
          <a:lstStyle/>
          <a:p>
            <a:pPr algn="ctr"/>
            <a:r>
              <a:rPr lang="en-US" sz="3600" dirty="0">
                <a:solidFill>
                  <a:srgbClr val="E8E8E8"/>
                </a:solidFill>
              </a:rPr>
              <a:t>Using EID for Check-in and Judging</a:t>
            </a:r>
            <a:endParaRPr lang="en-US" sz="4400" dirty="0">
              <a:solidFill>
                <a:srgbClr val="E8E8E8"/>
              </a:solidFill>
              <a:latin typeface="Eras Medium ITC" panose="020B0602030504020804" pitchFamily="34" charset="0"/>
            </a:endParaRPr>
          </a:p>
        </p:txBody>
      </p:sp>
    </p:spTree>
    <p:extLst>
      <p:ext uri="{BB962C8B-B14F-4D97-AF65-F5344CB8AC3E}">
        <p14:creationId xmlns:p14="http://schemas.microsoft.com/office/powerpoint/2010/main" val="1630758147"/>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1981200" y="838200"/>
            <a:ext cx="8619683" cy="1828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rgbClr val="89D2FF"/>
                </a:solidFill>
                <a:latin typeface="Segoe UI Light" panose="020B050204020402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l">
              <a:buFont typeface="+mj-lt"/>
              <a:buAutoNum type="arabicPeriod"/>
            </a:pPr>
            <a:r>
              <a:rPr lang="en-US" sz="1800" dirty="0">
                <a:solidFill>
                  <a:srgbClr val="CCECFF"/>
                </a:solidFill>
              </a:rPr>
              <a:t>Obtain packet of “all-in-one” ear tags (</a:t>
            </a:r>
            <a:r>
              <a:rPr lang="en-US" sz="1800" dirty="0" err="1">
                <a:solidFill>
                  <a:srgbClr val="CCECFF"/>
                </a:solidFill>
              </a:rPr>
              <a:t>EID+Tag</a:t>
            </a:r>
            <a:r>
              <a:rPr lang="en-US" sz="1800" dirty="0">
                <a:solidFill>
                  <a:srgbClr val="CCECFF"/>
                </a:solidFill>
              </a:rPr>
              <a:t> ID) and distribute to exhibitors</a:t>
            </a:r>
          </a:p>
          <a:p>
            <a:pPr marL="457200" indent="-457200" algn="l">
              <a:buFont typeface="+mj-lt"/>
              <a:buAutoNum type="arabicPeriod"/>
            </a:pPr>
            <a:r>
              <a:rPr lang="en-US" sz="1800" dirty="0">
                <a:solidFill>
                  <a:srgbClr val="CCECFF"/>
                </a:solidFill>
              </a:rPr>
              <a:t>Exhibitors register to create entries online and type in </a:t>
            </a:r>
            <a:r>
              <a:rPr lang="en-US" sz="1800" dirty="0">
                <a:solidFill>
                  <a:srgbClr val="CCECFF"/>
                </a:solidFill>
                <a:latin typeface="Segoe UI" panose="020B0502040204020203" pitchFamily="34" charset="0"/>
                <a:cs typeface="Segoe UI" panose="020B0502040204020203" pitchFamily="34" charset="0"/>
              </a:rPr>
              <a:t>Tag ID (Visual ID)</a:t>
            </a:r>
          </a:p>
          <a:p>
            <a:pPr marL="457200" indent="-457200" algn="l">
              <a:buFont typeface="+mj-lt"/>
              <a:buAutoNum type="arabicPeriod"/>
            </a:pPr>
            <a:r>
              <a:rPr lang="en-US" sz="1800" dirty="0">
                <a:solidFill>
                  <a:srgbClr val="CCECFF"/>
                </a:solidFill>
              </a:rPr>
              <a:t>Download online entries into ShoWorks</a:t>
            </a:r>
          </a:p>
          <a:p>
            <a:pPr marL="457200" indent="-457200" algn="l">
              <a:buFont typeface="+mj-lt"/>
              <a:buAutoNum type="arabicPeriod"/>
            </a:pPr>
            <a:r>
              <a:rPr lang="en-US" sz="1800" dirty="0">
                <a:solidFill>
                  <a:srgbClr val="CCECFF"/>
                </a:solidFill>
              </a:rPr>
              <a:t>Download Excel spreadsheet from manufacturer that lists and </a:t>
            </a:r>
            <a:r>
              <a:rPr lang="en-US" sz="1800" dirty="0">
                <a:solidFill>
                  <a:srgbClr val="CCECFF"/>
                </a:solidFill>
                <a:latin typeface="Segoe UI" panose="020B0502040204020203" pitchFamily="34" charset="0"/>
                <a:cs typeface="Segoe UI" panose="020B0502040204020203" pitchFamily="34" charset="0"/>
              </a:rPr>
              <a:t>Tag ID and EID </a:t>
            </a:r>
          </a:p>
        </p:txBody>
      </p:sp>
      <p:sp>
        <p:nvSpPr>
          <p:cNvPr id="5" name="Content Placeholder 2"/>
          <p:cNvSpPr txBox="1">
            <a:spLocks/>
          </p:cNvSpPr>
          <p:nvPr/>
        </p:nvSpPr>
        <p:spPr>
          <a:xfrm>
            <a:off x="2514601" y="2362200"/>
            <a:ext cx="8086281" cy="1447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rgbClr val="89D2FF"/>
                </a:solidFill>
                <a:latin typeface="Segoe UI Light" panose="020B050204020402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400" i="1" dirty="0">
                <a:solidFill>
                  <a:srgbClr val="CCECFF"/>
                </a:solidFill>
              </a:rPr>
              <a:t>(optional – for use with digital scales)</a:t>
            </a:r>
          </a:p>
          <a:p>
            <a:pPr marL="457200" indent="-457200" algn="l">
              <a:buFont typeface="+mj-lt"/>
              <a:buAutoNum type="arabicPeriod" startAt="5"/>
            </a:pPr>
            <a:r>
              <a:rPr lang="en-US" sz="1600" dirty="0">
                <a:solidFill>
                  <a:srgbClr val="CCECFF"/>
                </a:solidFill>
              </a:rPr>
              <a:t>Upload Excel spreadsheet of </a:t>
            </a:r>
            <a:r>
              <a:rPr lang="en-US" sz="1600" dirty="0">
                <a:solidFill>
                  <a:srgbClr val="CCECFF"/>
                </a:solidFill>
                <a:latin typeface="Segoe UI" panose="020B0502040204020203" pitchFamily="34" charset="0"/>
                <a:cs typeface="Segoe UI" panose="020B0502040204020203" pitchFamily="34" charset="0"/>
              </a:rPr>
              <a:t>EID </a:t>
            </a:r>
            <a:r>
              <a:rPr lang="en-US" sz="1600" dirty="0">
                <a:solidFill>
                  <a:srgbClr val="CCECFF"/>
                </a:solidFill>
              </a:rPr>
              <a:t>and </a:t>
            </a:r>
            <a:r>
              <a:rPr lang="en-US" sz="1600" dirty="0">
                <a:solidFill>
                  <a:srgbClr val="CCECFF"/>
                </a:solidFill>
                <a:latin typeface="Segoe UI" panose="020B0502040204020203" pitchFamily="34" charset="0"/>
                <a:cs typeface="Segoe UI" panose="020B0502040204020203" pitchFamily="34" charset="0"/>
              </a:rPr>
              <a:t>Tag ID </a:t>
            </a:r>
            <a:r>
              <a:rPr lang="en-US" sz="1600" dirty="0">
                <a:solidFill>
                  <a:srgbClr val="CCECFF"/>
                </a:solidFill>
              </a:rPr>
              <a:t>to </a:t>
            </a:r>
            <a:r>
              <a:rPr lang="en-US" sz="1600" dirty="0">
                <a:solidFill>
                  <a:srgbClr val="CCECFF"/>
                </a:solidFill>
                <a:latin typeface="Segoe UI" panose="020B0502040204020203" pitchFamily="34" charset="0"/>
                <a:cs typeface="Segoe UI" panose="020B0502040204020203" pitchFamily="34" charset="0"/>
              </a:rPr>
              <a:t>digital scale indicator</a:t>
            </a:r>
          </a:p>
          <a:p>
            <a:pPr marL="457200" indent="-457200" algn="l">
              <a:buFont typeface="+mj-lt"/>
              <a:buAutoNum type="arabicPeriod" startAt="5"/>
            </a:pPr>
            <a:r>
              <a:rPr lang="en-US" sz="1600" dirty="0">
                <a:solidFill>
                  <a:srgbClr val="CCECFF"/>
                </a:solidFill>
              </a:rPr>
              <a:t>Weigh animals on digital scale which automatically reads </a:t>
            </a:r>
            <a:r>
              <a:rPr lang="en-US" sz="1600" dirty="0">
                <a:solidFill>
                  <a:srgbClr val="CCECFF"/>
                </a:solidFill>
                <a:latin typeface="Segoe UI" panose="020B0502040204020203" pitchFamily="34" charset="0"/>
                <a:cs typeface="Segoe UI" panose="020B0502040204020203" pitchFamily="34" charset="0"/>
              </a:rPr>
              <a:t>EID</a:t>
            </a:r>
            <a:r>
              <a:rPr lang="en-US" sz="1600" dirty="0">
                <a:solidFill>
                  <a:srgbClr val="CCECFF"/>
                </a:solidFill>
              </a:rPr>
              <a:t> and records </a:t>
            </a:r>
            <a:r>
              <a:rPr lang="en-US" sz="1600" dirty="0">
                <a:solidFill>
                  <a:srgbClr val="CCECFF"/>
                </a:solidFill>
                <a:latin typeface="Segoe UI" panose="020B0502040204020203" pitchFamily="34" charset="0"/>
                <a:cs typeface="Segoe UI" panose="020B0502040204020203" pitchFamily="34" charset="0"/>
              </a:rPr>
              <a:t>Weight</a:t>
            </a:r>
          </a:p>
          <a:p>
            <a:pPr marL="457200" indent="-457200" algn="l">
              <a:buFont typeface="+mj-lt"/>
              <a:buAutoNum type="arabicPeriod" startAt="5"/>
            </a:pPr>
            <a:r>
              <a:rPr lang="en-US" sz="1600" dirty="0">
                <a:solidFill>
                  <a:srgbClr val="CCECFF"/>
                </a:solidFill>
              </a:rPr>
              <a:t>Link scale to smart phone to generate CSV of scale output and email to self</a:t>
            </a:r>
          </a:p>
          <a:p>
            <a:pPr marL="457200" indent="-457200" algn="l">
              <a:buFont typeface="+mj-lt"/>
              <a:buAutoNum type="arabicPeriod" startAt="5"/>
            </a:pPr>
            <a:r>
              <a:rPr lang="en-US" sz="1600" dirty="0">
                <a:solidFill>
                  <a:srgbClr val="CCECFF"/>
                </a:solidFill>
              </a:rPr>
              <a:t>Save CSV as an Excel spreadsheet</a:t>
            </a:r>
          </a:p>
        </p:txBody>
      </p:sp>
      <p:sp>
        <p:nvSpPr>
          <p:cNvPr id="6" name="Content Placeholder 2"/>
          <p:cNvSpPr txBox="1">
            <a:spLocks/>
          </p:cNvSpPr>
          <p:nvPr/>
        </p:nvSpPr>
        <p:spPr>
          <a:xfrm>
            <a:off x="1981198" y="4114800"/>
            <a:ext cx="8619683" cy="685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rgbClr val="89D2FF"/>
                </a:solidFill>
                <a:latin typeface="Segoe UI Light" panose="020B0502040204020203" pitchFamily="34" charset="0"/>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l">
              <a:buFont typeface="+mj-lt"/>
              <a:buAutoNum type="arabicPeriod" startAt="9"/>
            </a:pPr>
            <a:r>
              <a:rPr lang="en-US" sz="1800" dirty="0">
                <a:solidFill>
                  <a:srgbClr val="CCECFF"/>
                </a:solidFill>
              </a:rPr>
              <a:t>Using Spreadsheet Wizard of ShoWorks, update entries </a:t>
            </a:r>
            <a:r>
              <a:rPr lang="en-US" sz="1800" dirty="0">
                <a:solidFill>
                  <a:srgbClr val="CCECFF"/>
                </a:solidFill>
                <a:latin typeface="Segoe UI" panose="020B0502040204020203" pitchFamily="34" charset="0"/>
                <a:cs typeface="Segoe UI" panose="020B0502040204020203" pitchFamily="34" charset="0"/>
              </a:rPr>
              <a:t>EID</a:t>
            </a:r>
            <a:r>
              <a:rPr lang="en-US" sz="1800" dirty="0">
                <a:solidFill>
                  <a:srgbClr val="CCECFF"/>
                </a:solidFill>
              </a:rPr>
              <a:t> (and optionally </a:t>
            </a:r>
            <a:r>
              <a:rPr lang="en-US" sz="1800" dirty="0">
                <a:solidFill>
                  <a:srgbClr val="CCECFF"/>
                </a:solidFill>
                <a:latin typeface="Segoe UI" panose="020B0502040204020203" pitchFamily="34" charset="0"/>
                <a:cs typeface="Segoe UI" panose="020B0502040204020203" pitchFamily="34" charset="0"/>
              </a:rPr>
              <a:t>Weight </a:t>
            </a:r>
            <a:r>
              <a:rPr lang="en-US" sz="1800" dirty="0">
                <a:solidFill>
                  <a:srgbClr val="CCECFF"/>
                </a:solidFill>
              </a:rPr>
              <a:t>if using digital scales) that matches existing </a:t>
            </a:r>
            <a:r>
              <a:rPr lang="en-US" sz="1800" dirty="0">
                <a:solidFill>
                  <a:srgbClr val="CCECFF"/>
                </a:solidFill>
                <a:latin typeface="Segoe UI" panose="020B0502040204020203" pitchFamily="34" charset="0"/>
                <a:cs typeface="Segoe UI" panose="020B0502040204020203" pitchFamily="34" charset="0"/>
              </a:rPr>
              <a:t>Tag ID (Visual ID) </a:t>
            </a:r>
            <a:r>
              <a:rPr lang="en-US" sz="1800" dirty="0">
                <a:solidFill>
                  <a:srgbClr val="CCECFF"/>
                </a:solidFill>
              </a:rPr>
              <a:t>made in step 2.</a:t>
            </a:r>
          </a:p>
        </p:txBody>
      </p:sp>
      <p:sp>
        <p:nvSpPr>
          <p:cNvPr id="7" name="TextBox 6"/>
          <p:cNvSpPr txBox="1"/>
          <p:nvPr/>
        </p:nvSpPr>
        <p:spPr>
          <a:xfrm>
            <a:off x="2362200" y="153770"/>
            <a:ext cx="7467600" cy="646331"/>
          </a:xfrm>
          <a:prstGeom prst="rect">
            <a:avLst/>
          </a:prstGeom>
          <a:noFill/>
        </p:spPr>
        <p:txBody>
          <a:bodyPr wrap="square" rtlCol="0">
            <a:spAutoFit/>
          </a:bodyPr>
          <a:lstStyle/>
          <a:p>
            <a:pPr algn="ctr"/>
            <a:r>
              <a:rPr lang="en-US" sz="3600" dirty="0">
                <a:solidFill>
                  <a:srgbClr val="E8E8E8"/>
                </a:solidFill>
              </a:rPr>
              <a:t>Summary of 12-Steps</a:t>
            </a:r>
            <a:endParaRPr lang="en-US" sz="4400" dirty="0">
              <a:solidFill>
                <a:srgbClr val="E8E8E8"/>
              </a:solidFill>
              <a:latin typeface="Eras Medium ITC" panose="020B0602030504020804" pitchFamily="34" charset="0"/>
            </a:endParaRPr>
          </a:p>
        </p:txBody>
      </p:sp>
      <p:sp>
        <p:nvSpPr>
          <p:cNvPr id="8" name="Content Placeholder 2"/>
          <p:cNvSpPr txBox="1">
            <a:spLocks/>
          </p:cNvSpPr>
          <p:nvPr/>
        </p:nvSpPr>
        <p:spPr>
          <a:xfrm>
            <a:off x="2514600" y="4953000"/>
            <a:ext cx="8153400" cy="1828800"/>
          </a:xfrm>
          <a:prstGeom prst="rect">
            <a:avLst/>
          </a:prstGeom>
        </p:spPr>
        <p:txBody>
          <a:bodyPr vert="horz" lIns="91440" tIns="45720" rIns="91440" bIns="45720" rtlCol="0">
            <a:noAutofit/>
          </a:bodyPr>
          <a:lstStyle>
            <a:defPPr>
              <a:defRPr lang="en-US"/>
            </a:defPPr>
            <a:lvl1pPr marL="457200" indent="-457200">
              <a:spcBef>
                <a:spcPct val="20000"/>
              </a:spcBef>
              <a:buFont typeface="+mj-lt"/>
              <a:buAutoNum type="arabicPeriod"/>
              <a:defRPr>
                <a:solidFill>
                  <a:srgbClr val="CCECFF"/>
                </a:solidFill>
                <a:latin typeface="Segoe UI Light" panose="020B0502040204020203" pitchFamily="34" charset="0"/>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pPr marL="0" indent="0">
              <a:buNone/>
            </a:pPr>
            <a:r>
              <a:rPr lang="en-US" sz="1400" i="1" dirty="0"/>
              <a:t>(optional – for use with RFID reader and ShoWorks iPad app)</a:t>
            </a:r>
          </a:p>
          <a:p>
            <a:pPr>
              <a:buFont typeface="+mj-lt"/>
              <a:buAutoNum type="arabicPeriod" startAt="10"/>
            </a:pPr>
            <a:r>
              <a:rPr lang="en-US" sz="1600" dirty="0"/>
              <a:t>Create virtual check-in, judging, or check-out sheets for ShoWorks </a:t>
            </a:r>
            <a:r>
              <a:rPr lang="en-US" sz="1600" dirty="0">
                <a:latin typeface="Segoe UI" panose="020B0502040204020203" pitchFamily="34" charset="0"/>
                <a:cs typeface="Segoe UI" panose="020B0502040204020203" pitchFamily="34" charset="0"/>
              </a:rPr>
              <a:t>iPad app</a:t>
            </a:r>
          </a:p>
          <a:p>
            <a:pPr>
              <a:buAutoNum type="arabicPeriod" startAt="10"/>
            </a:pPr>
            <a:r>
              <a:rPr lang="en-US" sz="1600" dirty="0"/>
              <a:t>Use </a:t>
            </a:r>
            <a:r>
              <a:rPr lang="en-US" sz="1600" dirty="0">
                <a:latin typeface="Segoe UI" panose="020B0502040204020203" pitchFamily="34" charset="0"/>
                <a:cs typeface="Segoe UI" panose="020B0502040204020203" pitchFamily="34" charset="0"/>
              </a:rPr>
              <a:t>RFID reader </a:t>
            </a:r>
            <a:r>
              <a:rPr lang="en-US" sz="1600" dirty="0"/>
              <a:t>combined with ShoWorks iPad app to scan </a:t>
            </a:r>
            <a:r>
              <a:rPr lang="en-US" sz="1600" dirty="0">
                <a:latin typeface="Segoe UI" panose="020B0502040204020203" pitchFamily="34" charset="0"/>
                <a:cs typeface="Segoe UI" panose="020B0502040204020203" pitchFamily="34" charset="0"/>
              </a:rPr>
              <a:t>EID</a:t>
            </a:r>
            <a:r>
              <a:rPr lang="en-US" sz="1600" dirty="0"/>
              <a:t> to find entry and update entry’s weight, place, ribbon, breed, etc. </a:t>
            </a:r>
          </a:p>
          <a:p>
            <a:pPr>
              <a:buAutoNum type="arabicPeriod" startAt="10"/>
            </a:pPr>
            <a:r>
              <a:rPr lang="en-US" sz="1600" dirty="0"/>
              <a:t>Sync </a:t>
            </a:r>
            <a:r>
              <a:rPr lang="en-US" sz="1600" dirty="0">
                <a:latin typeface="Segoe UI" panose="020B0502040204020203" pitchFamily="34" charset="0"/>
                <a:cs typeface="Segoe UI" panose="020B0502040204020203" pitchFamily="34" charset="0"/>
              </a:rPr>
              <a:t>iPad app </a:t>
            </a:r>
            <a:r>
              <a:rPr lang="en-US" sz="1600" dirty="0"/>
              <a:t>sheet back into ShoWorks</a:t>
            </a:r>
          </a:p>
        </p:txBody>
      </p:sp>
    </p:spTree>
    <p:extLst>
      <p:ext uri="{BB962C8B-B14F-4D97-AF65-F5344CB8AC3E}">
        <p14:creationId xmlns:p14="http://schemas.microsoft.com/office/powerpoint/2010/main" val="14967849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fade">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fade">
                                      <p:cBhvr>
                                        <p:cTn id="32" dur="500"/>
                                        <p:tgtEl>
                                          <p:spTgt spid="5">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2" end="2"/>
                                            </p:txEl>
                                          </p:spTgt>
                                        </p:tgtEl>
                                        <p:attrNameLst>
                                          <p:attrName>style.visibility</p:attrName>
                                        </p:attrNameLst>
                                      </p:cBhvr>
                                      <p:to>
                                        <p:strVal val="visible"/>
                                      </p:to>
                                    </p:set>
                                    <p:animEffect transition="in" filter="fade">
                                      <p:cBhvr>
                                        <p:cTn id="37" dur="500"/>
                                        <p:tgtEl>
                                          <p:spTgt spid="5">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xEl>
                                              <p:pRg st="3" end="3"/>
                                            </p:txEl>
                                          </p:spTgt>
                                        </p:tgtEl>
                                        <p:attrNameLst>
                                          <p:attrName>style.visibility</p:attrName>
                                        </p:attrNameLst>
                                      </p:cBhvr>
                                      <p:to>
                                        <p:strVal val="visible"/>
                                      </p:to>
                                    </p:set>
                                    <p:animEffect transition="in" filter="fade">
                                      <p:cBhvr>
                                        <p:cTn id="42" dur="500"/>
                                        <p:tgtEl>
                                          <p:spTgt spid="5">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xEl>
                                              <p:pRg st="4" end="4"/>
                                            </p:txEl>
                                          </p:spTgt>
                                        </p:tgtEl>
                                        <p:attrNameLst>
                                          <p:attrName>style.visibility</p:attrName>
                                        </p:attrNameLst>
                                      </p:cBhvr>
                                      <p:to>
                                        <p:strVal val="visible"/>
                                      </p:to>
                                    </p:set>
                                    <p:animEffect transition="in" filter="fade">
                                      <p:cBhvr>
                                        <p:cTn id="47" dur="500"/>
                                        <p:tgtEl>
                                          <p:spTgt spid="5">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
                                            <p:txEl>
                                              <p:pRg st="0" end="0"/>
                                            </p:txEl>
                                          </p:spTgt>
                                        </p:tgtEl>
                                        <p:attrNameLst>
                                          <p:attrName>style.visibility</p:attrName>
                                        </p:attrNameLst>
                                      </p:cBhvr>
                                      <p:to>
                                        <p:strVal val="visible"/>
                                      </p:to>
                                    </p:set>
                                    <p:animEffect transition="in" filter="fade">
                                      <p:cBhvr>
                                        <p:cTn id="52" dur="500"/>
                                        <p:tgtEl>
                                          <p:spTgt spid="6">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8">
                                            <p:txEl>
                                              <p:pRg st="0" end="0"/>
                                            </p:txEl>
                                          </p:spTgt>
                                        </p:tgtEl>
                                        <p:attrNameLst>
                                          <p:attrName>style.visibility</p:attrName>
                                        </p:attrNameLst>
                                      </p:cBhvr>
                                      <p:to>
                                        <p:strVal val="visible"/>
                                      </p:to>
                                    </p:set>
                                    <p:animEffect transition="in" filter="fade">
                                      <p:cBhvr>
                                        <p:cTn id="57" dur="500"/>
                                        <p:tgtEl>
                                          <p:spTgt spid="8">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8">
                                            <p:txEl>
                                              <p:pRg st="1" end="1"/>
                                            </p:txEl>
                                          </p:spTgt>
                                        </p:tgtEl>
                                        <p:attrNameLst>
                                          <p:attrName>style.visibility</p:attrName>
                                        </p:attrNameLst>
                                      </p:cBhvr>
                                      <p:to>
                                        <p:strVal val="visible"/>
                                      </p:to>
                                    </p:set>
                                    <p:animEffect transition="in" filter="fade">
                                      <p:cBhvr>
                                        <p:cTn id="62" dur="500"/>
                                        <p:tgtEl>
                                          <p:spTgt spid="8">
                                            <p:txEl>
                                              <p:pRg st="1" end="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8">
                                            <p:txEl>
                                              <p:pRg st="2" end="2"/>
                                            </p:txEl>
                                          </p:spTgt>
                                        </p:tgtEl>
                                        <p:attrNameLst>
                                          <p:attrName>style.visibility</p:attrName>
                                        </p:attrNameLst>
                                      </p:cBhvr>
                                      <p:to>
                                        <p:strVal val="visible"/>
                                      </p:to>
                                    </p:set>
                                    <p:animEffect transition="in" filter="fade">
                                      <p:cBhvr>
                                        <p:cTn id="67" dur="500"/>
                                        <p:tgtEl>
                                          <p:spTgt spid="8">
                                            <p:txEl>
                                              <p:pRg st="2" end="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8">
                                            <p:txEl>
                                              <p:pRg st="3" end="3"/>
                                            </p:txEl>
                                          </p:spTgt>
                                        </p:tgtEl>
                                        <p:attrNameLst>
                                          <p:attrName>style.visibility</p:attrName>
                                        </p:attrNameLst>
                                      </p:cBhvr>
                                      <p:to>
                                        <p:strVal val="visible"/>
                                      </p:to>
                                    </p:set>
                                    <p:animEffect transition="in" filter="fade">
                                      <p:cBhvr>
                                        <p:cTn id="7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P spid="6" grpId="0" build="p"/>
      <p:bldP spid="8"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9713102">
            <a:off x="3110207" y="2488073"/>
            <a:ext cx="1371600" cy="646331"/>
          </a:xfrm>
          <a:prstGeom prst="rect">
            <a:avLst/>
          </a:prstGeom>
          <a:noFill/>
        </p:spPr>
        <p:txBody>
          <a:bodyPr wrap="square" rtlCol="0">
            <a:spAutoFit/>
          </a:bodyPr>
          <a:lstStyle/>
          <a:p>
            <a:pPr algn="ctr"/>
            <a:r>
              <a:rPr lang="en-US" sz="3600" dirty="0">
                <a:solidFill>
                  <a:srgbClr val="E8E8E8"/>
                </a:solidFill>
              </a:rPr>
              <a:t>RFID</a:t>
            </a:r>
            <a:endParaRPr lang="en-US" sz="4400" dirty="0">
              <a:solidFill>
                <a:srgbClr val="E8E8E8"/>
              </a:solidFill>
              <a:latin typeface="Eras Medium ITC" panose="020B0602030504020804" pitchFamily="34" charset="0"/>
            </a:endParaRPr>
          </a:p>
        </p:txBody>
      </p:sp>
      <p:sp>
        <p:nvSpPr>
          <p:cNvPr id="3" name="TextBox 2"/>
          <p:cNvSpPr txBox="1"/>
          <p:nvPr/>
        </p:nvSpPr>
        <p:spPr>
          <a:xfrm rot="1665730">
            <a:off x="7996388" y="2796849"/>
            <a:ext cx="1371600" cy="646331"/>
          </a:xfrm>
          <a:prstGeom prst="rect">
            <a:avLst/>
          </a:prstGeom>
          <a:noFill/>
        </p:spPr>
        <p:txBody>
          <a:bodyPr wrap="square" rtlCol="0">
            <a:spAutoFit/>
          </a:bodyPr>
          <a:lstStyle/>
          <a:p>
            <a:pPr algn="ctr"/>
            <a:r>
              <a:rPr lang="en-US" sz="3600" dirty="0">
                <a:solidFill>
                  <a:srgbClr val="E8E8E8"/>
                </a:solidFill>
              </a:rPr>
              <a:t>EID</a:t>
            </a:r>
            <a:endParaRPr lang="en-US" sz="4400" dirty="0">
              <a:solidFill>
                <a:srgbClr val="E8E8E8"/>
              </a:solidFill>
              <a:latin typeface="Eras Medium ITC" panose="020B0602030504020804" pitchFamily="34" charset="0"/>
            </a:endParaRPr>
          </a:p>
        </p:txBody>
      </p:sp>
      <p:sp>
        <p:nvSpPr>
          <p:cNvPr id="4" name="TextBox 3"/>
          <p:cNvSpPr txBox="1"/>
          <p:nvPr/>
        </p:nvSpPr>
        <p:spPr>
          <a:xfrm rot="21363157">
            <a:off x="5596482" y="1224681"/>
            <a:ext cx="3429000" cy="646331"/>
          </a:xfrm>
          <a:prstGeom prst="rect">
            <a:avLst/>
          </a:prstGeom>
          <a:noFill/>
        </p:spPr>
        <p:txBody>
          <a:bodyPr wrap="square" rtlCol="0">
            <a:spAutoFit/>
          </a:bodyPr>
          <a:lstStyle/>
          <a:p>
            <a:pPr algn="ctr"/>
            <a:r>
              <a:rPr lang="en-US" sz="3600" dirty="0">
                <a:solidFill>
                  <a:srgbClr val="E8E8E8"/>
                </a:solidFill>
              </a:rPr>
              <a:t>Traceability</a:t>
            </a:r>
            <a:endParaRPr lang="en-US" sz="4400" dirty="0">
              <a:solidFill>
                <a:srgbClr val="E8E8E8"/>
              </a:solidFill>
              <a:latin typeface="Eras Medium ITC" panose="020B0602030504020804" pitchFamily="34" charset="0"/>
            </a:endParaRPr>
          </a:p>
        </p:txBody>
      </p:sp>
      <p:pic>
        <p:nvPicPr>
          <p:cNvPr id="5" name="Man"/>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5181600" y="2743200"/>
            <a:ext cx="1458844" cy="2907832"/>
          </a:xfrm>
          <a:prstGeom prst="rect">
            <a:avLst/>
          </a:prstGeom>
        </p:spPr>
      </p:pic>
      <p:pic>
        <p:nvPicPr>
          <p:cNvPr id="6" name="Thinking"/>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5187991" y="2811238"/>
            <a:ext cx="1460178" cy="2839794"/>
          </a:xfrm>
          <a:prstGeom prst="rect">
            <a:avLst/>
          </a:prstGeom>
        </p:spPr>
      </p:pic>
      <p:sp>
        <p:nvSpPr>
          <p:cNvPr id="7" name="?"/>
          <p:cNvSpPr txBox="1"/>
          <p:nvPr/>
        </p:nvSpPr>
        <p:spPr>
          <a:xfrm rot="1621977">
            <a:off x="6090084" y="2324463"/>
            <a:ext cx="457200" cy="769441"/>
          </a:xfrm>
          <a:prstGeom prst="rect">
            <a:avLst/>
          </a:prstGeom>
          <a:noFill/>
        </p:spPr>
        <p:txBody>
          <a:bodyPr wrap="square" rtlCol="0">
            <a:spAutoFit/>
          </a:bodyPr>
          <a:lstStyle/>
          <a:p>
            <a:r>
              <a:rPr lang="en-US" sz="4400" b="1" dirty="0">
                <a:solidFill>
                  <a:srgbClr val="E8E8E8"/>
                </a:solidFill>
              </a:rPr>
              <a:t>?</a:t>
            </a:r>
          </a:p>
        </p:txBody>
      </p:sp>
      <p:pic>
        <p:nvPicPr>
          <p:cNvPr id="8" name="Happy"/>
          <p:cNvPicPr>
            <a:picLocks noChangeAspect="1"/>
          </p:cNvPicPr>
          <p:nvPr/>
        </p:nvPicPr>
        <p:blipFill>
          <a:blip r:embed="rId5">
            <a:lum bright="70000" contrast="-70000"/>
            <a:extLst>
              <a:ext uri="{28A0092B-C50C-407E-A947-70E740481C1C}">
                <a14:useLocalDpi xmlns:a14="http://schemas.microsoft.com/office/drawing/2010/main" val="0"/>
              </a:ext>
            </a:extLst>
          </a:blip>
          <a:stretch>
            <a:fillRect/>
          </a:stretch>
        </p:blipFill>
        <p:spPr>
          <a:xfrm>
            <a:off x="4825474" y="2468878"/>
            <a:ext cx="2185213" cy="3182154"/>
          </a:xfrm>
          <a:prstGeom prst="rect">
            <a:avLst/>
          </a:prstGeom>
        </p:spPr>
      </p:pic>
    </p:spTree>
    <p:extLst>
      <p:ext uri="{BB962C8B-B14F-4D97-AF65-F5344CB8AC3E}">
        <p14:creationId xmlns:p14="http://schemas.microsoft.com/office/powerpoint/2010/main" val="2913542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childTnLst>
                                </p:cTn>
                              </p:par>
                              <p:par>
                                <p:cTn id="8" presetID="1" presetClass="exit" presetSubtype="0" fill="hold" nodeType="withEffect">
                                  <p:stCondLst>
                                    <p:cond delay="0"/>
                                  </p:stCondLst>
                                  <p:childTnLst>
                                    <p:set>
                                      <p:cBhvr>
                                        <p:cTn id="9" dur="1" fill="hold">
                                          <p:stCondLst>
                                            <p:cond delay="0"/>
                                          </p:stCondLst>
                                        </p:cTn>
                                        <p:tgtEl>
                                          <p:spTgt spid="6"/>
                                        </p:tgtEl>
                                        <p:attrNameLst>
                                          <p:attrName>style.visibility</p:attrName>
                                        </p:attrNameLst>
                                      </p:cBhvr>
                                      <p:to>
                                        <p:strVal val="hidden"/>
                                      </p:to>
                                    </p:set>
                                  </p:childTnLst>
                                </p:cTn>
                              </p:par>
                              <p:par>
                                <p:cTn id="10" presetID="53" presetClass="exit" presetSubtype="32" fill="hold" grpId="0" nodeType="withEffect">
                                  <p:stCondLst>
                                    <p:cond delay="0"/>
                                  </p:stCondLst>
                                  <p:childTnLst>
                                    <p:anim calcmode="lin" valueType="num">
                                      <p:cBhvr>
                                        <p:cTn id="11" dur="500"/>
                                        <p:tgtEl>
                                          <p:spTgt spid="7"/>
                                        </p:tgtEl>
                                        <p:attrNameLst>
                                          <p:attrName>ppt_w</p:attrName>
                                        </p:attrNameLst>
                                      </p:cBhvr>
                                      <p:tavLst>
                                        <p:tav tm="0">
                                          <p:val>
                                            <p:strVal val="ppt_w"/>
                                          </p:val>
                                        </p:tav>
                                        <p:tav tm="100000">
                                          <p:val>
                                            <p:fltVal val="0"/>
                                          </p:val>
                                        </p:tav>
                                      </p:tavLst>
                                    </p:anim>
                                    <p:anim calcmode="lin" valueType="num">
                                      <p:cBhvr>
                                        <p:cTn id="12" dur="500"/>
                                        <p:tgtEl>
                                          <p:spTgt spid="7"/>
                                        </p:tgtEl>
                                        <p:attrNameLst>
                                          <p:attrName>ppt_h</p:attrName>
                                        </p:attrNameLst>
                                      </p:cBhvr>
                                      <p:tavLst>
                                        <p:tav tm="0">
                                          <p:val>
                                            <p:strVal val="ppt_h"/>
                                          </p:val>
                                        </p:tav>
                                        <p:tav tm="100000">
                                          <p:val>
                                            <p:fltVal val="0"/>
                                          </p:val>
                                        </p:tav>
                                      </p:tavLst>
                                    </p:anim>
                                    <p:animEffect transition="out" filter="fade">
                                      <p:cBhvr>
                                        <p:cTn id="13" dur="500"/>
                                        <p:tgtEl>
                                          <p:spTgt spid="7"/>
                                        </p:tgtEl>
                                      </p:cBhvr>
                                    </p:animEffect>
                                    <p:set>
                                      <p:cBhvr>
                                        <p:cTn id="14" dur="1" fill="hold">
                                          <p:stCondLst>
                                            <p:cond delay="499"/>
                                          </p:stCondLst>
                                        </p:cTn>
                                        <p:tgtEl>
                                          <p:spTgt spid="7"/>
                                        </p:tgtEl>
                                        <p:attrNameLst>
                                          <p:attrName>style.visibility</p:attrName>
                                        </p:attrNameLst>
                                      </p:cBhvr>
                                      <p:to>
                                        <p:strVal val="hidden"/>
                                      </p:to>
                                    </p:set>
                                  </p:childTnLst>
                                </p:cTn>
                              </p:par>
                            </p:childTnLst>
                          </p:cTn>
                        </p:par>
                        <p:par>
                          <p:cTn id="15" fill="hold">
                            <p:stCondLst>
                              <p:cond delay="500"/>
                            </p:stCondLst>
                            <p:childTnLst>
                              <p:par>
                                <p:cTn id="16" presetID="42" presetClass="path" presetSubtype="0" accel="50000" decel="50000" fill="hold" grpId="0" nodeType="afterEffect">
                                  <p:stCondLst>
                                    <p:cond delay="0"/>
                                  </p:stCondLst>
                                  <p:childTnLst>
                                    <p:animMotion origin="layout" path="M 2.5E-6 -2.22222E-6 L 0.23368 0.05047 " pathEditMode="relative" rAng="0" ptsTypes="AA">
                                      <p:cBhvr>
                                        <p:cTn id="17" dur="500" fill="hold"/>
                                        <p:tgtEl>
                                          <p:spTgt spid="2"/>
                                        </p:tgtEl>
                                        <p:attrNameLst>
                                          <p:attrName>ppt_x</p:attrName>
                                          <p:attrName>ppt_y</p:attrName>
                                        </p:attrNameLst>
                                      </p:cBhvr>
                                      <p:rCtr x="11684" y="2523"/>
                                    </p:animMotion>
                                  </p:childTnLst>
                                </p:cTn>
                              </p:par>
                              <p:par>
                                <p:cTn id="18" presetID="42" presetClass="path" presetSubtype="0" accel="50000" decel="50000" fill="hold" grpId="0" nodeType="withEffect">
                                  <p:stCondLst>
                                    <p:cond delay="0"/>
                                  </p:stCondLst>
                                  <p:childTnLst>
                                    <p:animMotion origin="layout" path="M -2.5E-6 -1.11111E-6 L -0.29982 0.00533 " pathEditMode="relative" rAng="0" ptsTypes="AA">
                                      <p:cBhvr>
                                        <p:cTn id="19" dur="500" fill="hold"/>
                                        <p:tgtEl>
                                          <p:spTgt spid="3"/>
                                        </p:tgtEl>
                                        <p:attrNameLst>
                                          <p:attrName>ppt_x</p:attrName>
                                          <p:attrName>ppt_y</p:attrName>
                                        </p:attrNameLst>
                                      </p:cBhvr>
                                      <p:rCtr x="-15000" y="255"/>
                                    </p:animMotion>
                                  </p:childTnLst>
                                </p:cTn>
                              </p:par>
                              <p:par>
                                <p:cTn id="20" presetID="42" presetClass="path" presetSubtype="0" accel="50000" decel="50000" fill="hold" grpId="0" nodeType="withEffect">
                                  <p:stCondLst>
                                    <p:cond delay="0"/>
                                  </p:stCondLst>
                                  <p:childTnLst>
                                    <p:animMotion origin="layout" path="M -2.5E-6 -4.44444E-6 L -0.14982 0.2345 " pathEditMode="relative" rAng="0" ptsTypes="AA">
                                      <p:cBhvr>
                                        <p:cTn id="21" dur="500" fill="hold"/>
                                        <p:tgtEl>
                                          <p:spTgt spid="4"/>
                                        </p:tgtEl>
                                        <p:attrNameLst>
                                          <p:attrName>ppt_x</p:attrName>
                                          <p:attrName>ppt_y</p:attrName>
                                        </p:attrNameLst>
                                      </p:cBhvr>
                                      <p:rCtr x="-7500" y="11713"/>
                                    </p:animMotion>
                                  </p:childTnLst>
                                </p:cTn>
                              </p:par>
                            </p:childTnLst>
                          </p:cTn>
                        </p:par>
                        <p:par>
                          <p:cTn id="22" fill="hold">
                            <p:stCondLst>
                              <p:cond delay="1000"/>
                            </p:stCondLst>
                            <p:childTnLst>
                              <p:par>
                                <p:cTn id="23" presetID="53" presetClass="exit" presetSubtype="32" fill="hold" grpId="1" nodeType="afterEffect">
                                  <p:stCondLst>
                                    <p:cond delay="0"/>
                                  </p:stCondLst>
                                  <p:childTnLst>
                                    <p:anim calcmode="lin" valueType="num">
                                      <p:cBhvr>
                                        <p:cTn id="24" dur="500"/>
                                        <p:tgtEl>
                                          <p:spTgt spid="2"/>
                                        </p:tgtEl>
                                        <p:attrNameLst>
                                          <p:attrName>ppt_w</p:attrName>
                                        </p:attrNameLst>
                                      </p:cBhvr>
                                      <p:tavLst>
                                        <p:tav tm="0">
                                          <p:val>
                                            <p:strVal val="ppt_w"/>
                                          </p:val>
                                        </p:tav>
                                        <p:tav tm="100000">
                                          <p:val>
                                            <p:fltVal val="0"/>
                                          </p:val>
                                        </p:tav>
                                      </p:tavLst>
                                    </p:anim>
                                    <p:anim calcmode="lin" valueType="num">
                                      <p:cBhvr>
                                        <p:cTn id="25" dur="500"/>
                                        <p:tgtEl>
                                          <p:spTgt spid="2"/>
                                        </p:tgtEl>
                                        <p:attrNameLst>
                                          <p:attrName>ppt_h</p:attrName>
                                        </p:attrNameLst>
                                      </p:cBhvr>
                                      <p:tavLst>
                                        <p:tav tm="0">
                                          <p:val>
                                            <p:strVal val="ppt_h"/>
                                          </p:val>
                                        </p:tav>
                                        <p:tav tm="100000">
                                          <p:val>
                                            <p:fltVal val="0"/>
                                          </p:val>
                                        </p:tav>
                                      </p:tavLst>
                                    </p:anim>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53" presetClass="exit" presetSubtype="32" fill="hold" grpId="1" nodeType="withEffect">
                                  <p:stCondLst>
                                    <p:cond delay="0"/>
                                  </p:stCondLst>
                                  <p:childTnLst>
                                    <p:anim calcmode="lin" valueType="num">
                                      <p:cBhvr>
                                        <p:cTn id="29" dur="500"/>
                                        <p:tgtEl>
                                          <p:spTgt spid="3"/>
                                        </p:tgtEl>
                                        <p:attrNameLst>
                                          <p:attrName>ppt_w</p:attrName>
                                        </p:attrNameLst>
                                      </p:cBhvr>
                                      <p:tavLst>
                                        <p:tav tm="0">
                                          <p:val>
                                            <p:strVal val="ppt_w"/>
                                          </p:val>
                                        </p:tav>
                                        <p:tav tm="100000">
                                          <p:val>
                                            <p:fltVal val="0"/>
                                          </p:val>
                                        </p:tav>
                                      </p:tavLst>
                                    </p:anim>
                                    <p:anim calcmode="lin" valueType="num">
                                      <p:cBhvr>
                                        <p:cTn id="30" dur="500"/>
                                        <p:tgtEl>
                                          <p:spTgt spid="3"/>
                                        </p:tgtEl>
                                        <p:attrNameLst>
                                          <p:attrName>ppt_h</p:attrName>
                                        </p:attrNameLst>
                                      </p:cBhvr>
                                      <p:tavLst>
                                        <p:tav tm="0">
                                          <p:val>
                                            <p:strVal val="ppt_h"/>
                                          </p:val>
                                        </p:tav>
                                        <p:tav tm="100000">
                                          <p:val>
                                            <p:fltVal val="0"/>
                                          </p:val>
                                        </p:tav>
                                      </p:tavLst>
                                    </p:anim>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53" presetClass="exit" presetSubtype="32" fill="hold" grpId="1" nodeType="withEffect">
                                  <p:stCondLst>
                                    <p:cond delay="0"/>
                                  </p:stCondLst>
                                  <p:childTnLst>
                                    <p:anim calcmode="lin" valueType="num">
                                      <p:cBhvr>
                                        <p:cTn id="34" dur="500"/>
                                        <p:tgtEl>
                                          <p:spTgt spid="4"/>
                                        </p:tgtEl>
                                        <p:attrNameLst>
                                          <p:attrName>ppt_w</p:attrName>
                                        </p:attrNameLst>
                                      </p:cBhvr>
                                      <p:tavLst>
                                        <p:tav tm="0">
                                          <p:val>
                                            <p:strVal val="ppt_w"/>
                                          </p:val>
                                        </p:tav>
                                        <p:tav tm="100000">
                                          <p:val>
                                            <p:fltVal val="0"/>
                                          </p:val>
                                        </p:tav>
                                      </p:tavLst>
                                    </p:anim>
                                    <p:anim calcmode="lin" valueType="num">
                                      <p:cBhvr>
                                        <p:cTn id="35" dur="500"/>
                                        <p:tgtEl>
                                          <p:spTgt spid="4"/>
                                        </p:tgtEl>
                                        <p:attrNameLst>
                                          <p:attrName>ppt_h</p:attrName>
                                        </p:attrNameLst>
                                      </p:cBhvr>
                                      <p:tavLst>
                                        <p:tav tm="0">
                                          <p:val>
                                            <p:strVal val="ppt_h"/>
                                          </p:val>
                                        </p:tav>
                                        <p:tav tm="100000">
                                          <p:val>
                                            <p:fltVal val="0"/>
                                          </p:val>
                                        </p:tav>
                                      </p:tavLst>
                                    </p:anim>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childTnLst>
                                </p:cTn>
                              </p:par>
                              <p:par>
                                <p:cTn id="42" presetID="1" presetClass="exit" presetSubtype="0" fill="hold" nodeType="withEffect">
                                  <p:stCondLst>
                                    <p:cond delay="0"/>
                                  </p:stCondLst>
                                  <p:childTnLst>
                                    <p:set>
                                      <p:cBhvr>
                                        <p:cTn id="43"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400" y="381001"/>
            <a:ext cx="7467600" cy="646331"/>
          </a:xfrm>
          <a:prstGeom prst="rect">
            <a:avLst/>
          </a:prstGeom>
          <a:noFill/>
        </p:spPr>
        <p:txBody>
          <a:bodyPr wrap="square" rtlCol="0">
            <a:spAutoFit/>
          </a:bodyPr>
          <a:lstStyle/>
          <a:p>
            <a:pPr algn="ctr"/>
            <a:r>
              <a:rPr lang="en-US" sz="3600" dirty="0">
                <a:solidFill>
                  <a:srgbClr val="E8E8E8"/>
                </a:solidFill>
              </a:rPr>
              <a:t>Tips when working with spreadsheets</a:t>
            </a:r>
            <a:endParaRPr lang="en-US" sz="4400" dirty="0">
              <a:solidFill>
                <a:srgbClr val="E8E8E8"/>
              </a:solidFill>
              <a:latin typeface="Eras Medium ITC" panose="020B0602030504020804" pitchFamily="34"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1" y="1219200"/>
            <a:ext cx="3065155" cy="5334000"/>
          </a:xfrm>
          <a:prstGeom prst="rect">
            <a:avLst/>
          </a:prstGeom>
        </p:spPr>
      </p:pic>
      <p:cxnSp>
        <p:nvCxnSpPr>
          <p:cNvPr id="10" name="Straight Arrow Connector 9"/>
          <p:cNvCxnSpPr/>
          <p:nvPr/>
        </p:nvCxnSpPr>
        <p:spPr>
          <a:xfrm flipH="1">
            <a:off x="6477000" y="5486400"/>
            <a:ext cx="1676400" cy="6096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219768" y="5144870"/>
            <a:ext cx="1828800" cy="646331"/>
          </a:xfrm>
          <a:prstGeom prst="rect">
            <a:avLst/>
          </a:prstGeom>
          <a:noFill/>
        </p:spPr>
        <p:txBody>
          <a:bodyPr wrap="square" rtlCol="0">
            <a:spAutoFit/>
          </a:bodyPr>
          <a:lstStyle/>
          <a:p>
            <a:r>
              <a:rPr lang="en-US" dirty="0">
                <a:solidFill>
                  <a:srgbClr val="E8E8E8"/>
                </a:solidFill>
              </a:rPr>
              <a:t>Keep area below last row ‘clean’</a:t>
            </a:r>
          </a:p>
        </p:txBody>
      </p:sp>
      <p:cxnSp>
        <p:nvCxnSpPr>
          <p:cNvPr id="14" name="Straight Arrow Connector 13"/>
          <p:cNvCxnSpPr/>
          <p:nvPr/>
        </p:nvCxnSpPr>
        <p:spPr>
          <a:xfrm flipH="1">
            <a:off x="6858000" y="2706330"/>
            <a:ext cx="1066800"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924800" y="2383305"/>
            <a:ext cx="2743200" cy="646331"/>
          </a:xfrm>
          <a:prstGeom prst="rect">
            <a:avLst/>
          </a:prstGeom>
          <a:noFill/>
        </p:spPr>
        <p:txBody>
          <a:bodyPr wrap="square" rtlCol="0">
            <a:spAutoFit/>
          </a:bodyPr>
          <a:lstStyle/>
          <a:p>
            <a:r>
              <a:rPr lang="en-US" dirty="0">
                <a:solidFill>
                  <a:srgbClr val="E8E8E8"/>
                </a:solidFill>
              </a:rPr>
              <a:t>Must match exact spelling of ShoWorks field names</a:t>
            </a:r>
          </a:p>
        </p:txBody>
      </p:sp>
      <p:cxnSp>
        <p:nvCxnSpPr>
          <p:cNvPr id="19" name="Straight Arrow Connector 18"/>
          <p:cNvCxnSpPr/>
          <p:nvPr/>
        </p:nvCxnSpPr>
        <p:spPr>
          <a:xfrm>
            <a:off x="4343400" y="2057401"/>
            <a:ext cx="533400" cy="43883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Rounded Corners 21"/>
          <p:cNvSpPr/>
          <p:nvPr/>
        </p:nvSpPr>
        <p:spPr>
          <a:xfrm>
            <a:off x="4739148" y="2514600"/>
            <a:ext cx="381000" cy="3429000"/>
          </a:xfrm>
          <a:prstGeom prst="roundRect">
            <a:avLst/>
          </a:prstGeom>
          <a:solidFill>
            <a:srgbClr val="FF0000">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2057400" y="1495336"/>
            <a:ext cx="2743200" cy="923330"/>
          </a:xfrm>
          <a:prstGeom prst="rect">
            <a:avLst/>
          </a:prstGeom>
          <a:noFill/>
        </p:spPr>
        <p:txBody>
          <a:bodyPr wrap="square" rtlCol="0">
            <a:spAutoFit/>
          </a:bodyPr>
          <a:lstStyle/>
          <a:p>
            <a:r>
              <a:rPr lang="en-US" dirty="0">
                <a:solidFill>
                  <a:srgbClr val="E8E8E8"/>
                </a:solidFill>
              </a:rPr>
              <a:t>First column (A) values must already exist in ShoWorks</a:t>
            </a:r>
          </a:p>
        </p:txBody>
      </p:sp>
    </p:spTree>
    <p:extLst>
      <p:ext uri="{BB962C8B-B14F-4D97-AF65-F5344CB8AC3E}">
        <p14:creationId xmlns:p14="http://schemas.microsoft.com/office/powerpoint/2010/main" val="14433226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Left)">
                                      <p:cBhvr>
                                        <p:cTn id="12" dur="500"/>
                                        <p:tgtEl>
                                          <p:spTgt spid="10"/>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strips(downLeft)">
                                      <p:cBhvr>
                                        <p:cTn id="21" dur="500"/>
                                        <p:tgtEl>
                                          <p:spTgt spid="14"/>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strips(downLeft)">
                                      <p:cBhvr>
                                        <p:cTn id="30" dur="500"/>
                                        <p:tgtEl>
                                          <p:spTgt spid="19"/>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up)">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22" grpId="0" animBg="1"/>
      <p:bldP spid="2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CCECFF"/>
                </a:solidFill>
              </a:rPr>
              <a:t>Resources</a:t>
            </a:r>
          </a:p>
        </p:txBody>
      </p:sp>
      <p:sp>
        <p:nvSpPr>
          <p:cNvPr id="3" name="Content Placeholder 2"/>
          <p:cNvSpPr>
            <a:spLocks noGrp="1"/>
          </p:cNvSpPr>
          <p:nvPr>
            <p:ph idx="1"/>
          </p:nvPr>
        </p:nvSpPr>
        <p:spPr>
          <a:xfrm>
            <a:off x="3505200" y="1600201"/>
            <a:ext cx="6705600" cy="4525963"/>
          </a:xfrm>
        </p:spPr>
        <p:txBody>
          <a:bodyPr/>
          <a:lstStyle/>
          <a:p>
            <a:r>
              <a:rPr lang="en-US" dirty="0">
                <a:solidFill>
                  <a:srgbClr val="CCECFF"/>
                </a:solidFill>
              </a:rPr>
              <a:t>Jimmy Curtis</a:t>
            </a:r>
          </a:p>
          <a:p>
            <a:r>
              <a:rPr lang="en-US" dirty="0">
                <a:solidFill>
                  <a:srgbClr val="CCECFF"/>
                </a:solidFill>
              </a:rPr>
              <a:t>Operations Manager at </a:t>
            </a:r>
            <a:r>
              <a:rPr lang="en-US" dirty="0" err="1">
                <a:solidFill>
                  <a:srgbClr val="CCECFF"/>
                </a:solidFill>
              </a:rPr>
              <a:t>Cattlesoft</a:t>
            </a:r>
            <a:endParaRPr lang="en-US" dirty="0">
              <a:solidFill>
                <a:srgbClr val="CCECFF"/>
              </a:solidFill>
            </a:endParaRPr>
          </a:p>
          <a:p>
            <a:r>
              <a:rPr lang="en-US" dirty="0">
                <a:solidFill>
                  <a:srgbClr val="CCECFF"/>
                </a:solidFill>
              </a:rPr>
              <a:t>Fair Manager Four States Fair AR</a:t>
            </a:r>
          </a:p>
          <a:p>
            <a:r>
              <a:rPr lang="en-US" dirty="0">
                <a:solidFill>
                  <a:srgbClr val="CCECFF"/>
                </a:solidFill>
                <a:hlinkClick r:id="rId2">
                  <a:extLst>
                    <a:ext uri="{A12FA001-AC4F-418D-AE19-62706E023703}">
                      <ahyp:hlinkClr xmlns:ahyp="http://schemas.microsoft.com/office/drawing/2018/hyperlinkcolor" val="tx"/>
                    </a:ext>
                  </a:extLst>
                </a:hlinkClick>
              </a:rPr>
              <a:t>jimmy@cattlesoft.com</a:t>
            </a:r>
            <a:endParaRPr lang="en-US" dirty="0">
              <a:solidFill>
                <a:srgbClr val="CCECFF"/>
              </a:solidFill>
            </a:endParaRPr>
          </a:p>
          <a:p>
            <a:endParaRPr lang="en-US" dirty="0">
              <a:solidFill>
                <a:srgbClr val="CCECFF"/>
              </a:solidFill>
            </a:endParaRPr>
          </a:p>
        </p:txBody>
      </p:sp>
    </p:spTree>
    <p:extLst>
      <p:ext uri="{BB962C8B-B14F-4D97-AF65-F5344CB8AC3E}">
        <p14:creationId xmlns:p14="http://schemas.microsoft.com/office/powerpoint/2010/main" val="3013274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124201" y="1371600"/>
            <a:ext cx="5943599" cy="4114800"/>
          </a:xfrm>
        </p:spPr>
        <p:txBody>
          <a:bodyPr vert="horz" wrap="none" lIns="91440" tIns="45720" rIns="91440" bIns="45720" rtlCol="0" anchor="t" anchorCtr="0">
            <a:normAutofit/>
          </a:bodyPr>
          <a:lstStyle/>
          <a:p>
            <a:pPr algn="l">
              <a:spcBef>
                <a:spcPct val="0"/>
              </a:spcBef>
              <a:spcAft>
                <a:spcPts val="1200"/>
              </a:spcAft>
            </a:pPr>
            <a:br>
              <a:rPr lang="en-US" sz="4000" dirty="0">
                <a:solidFill>
                  <a:srgbClr val="CCECFF"/>
                </a:solidFill>
                <a:ea typeface="+mj-ea"/>
                <a:cs typeface="+mj-cs"/>
              </a:rPr>
            </a:br>
            <a:endParaRPr lang="en-US" sz="4000" dirty="0">
              <a:solidFill>
                <a:srgbClr val="CCECFF"/>
              </a:solidFill>
              <a:ea typeface="+mj-ea"/>
              <a:cs typeface="+mj-cs"/>
            </a:endParaRPr>
          </a:p>
        </p:txBody>
      </p:sp>
      <p:sp>
        <p:nvSpPr>
          <p:cNvPr id="2" name="Rectangle 1"/>
          <p:cNvSpPr/>
          <p:nvPr/>
        </p:nvSpPr>
        <p:spPr>
          <a:xfrm>
            <a:off x="3048000" y="1752600"/>
            <a:ext cx="6858000" cy="4038600"/>
          </a:xfrm>
          <a:prstGeom prst="rect">
            <a:avLst/>
          </a:prstGeom>
        </p:spPr>
        <p:txBody>
          <a:bodyPr vert="horz" wrap="square" lIns="91440" tIns="45720" rIns="91440" bIns="45720" rtlCol="0" anchor="t" anchorCtr="0">
            <a:noAutofit/>
          </a:bodyPr>
          <a:lstStyle/>
          <a:p>
            <a:pPr>
              <a:spcBef>
                <a:spcPct val="0"/>
              </a:spcBef>
              <a:spcAft>
                <a:spcPts val="1200"/>
              </a:spcAft>
            </a:pPr>
            <a:r>
              <a:rPr lang="en-US" sz="4000" dirty="0">
                <a:solidFill>
                  <a:srgbClr val="CCECFF"/>
                </a:solidFill>
                <a:latin typeface="Segoe UI Light" panose="020B0502040204020203" pitchFamily="34" charset="0"/>
                <a:ea typeface="+mj-ea"/>
                <a:cs typeface="+mj-cs"/>
              </a:rPr>
              <a:t>“Help me to feel comfortable using ShoWorks instead of the feeling of dread and despair I have every fair season.”</a:t>
            </a:r>
          </a:p>
        </p:txBody>
      </p:sp>
    </p:spTree>
    <p:extLst>
      <p:ext uri="{BB962C8B-B14F-4D97-AF65-F5344CB8AC3E}">
        <p14:creationId xmlns:p14="http://schemas.microsoft.com/office/powerpoint/2010/main" val="4940978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bldLvl="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4226011" y="1752599"/>
            <a:ext cx="6895070" cy="4689389"/>
          </a:xfrm>
        </p:spPr>
        <p:txBody>
          <a:bodyPr vert="horz" wrap="none" lIns="91440" tIns="45720" rIns="91440" bIns="45720" rtlCol="0" anchor="t" anchorCtr="0">
            <a:normAutofit/>
          </a:bodyPr>
          <a:lstStyle/>
          <a:p>
            <a:pPr marL="457200" indent="-457200" algn="l">
              <a:spcBef>
                <a:spcPct val="0"/>
              </a:spcBef>
              <a:spcAft>
                <a:spcPts val="1200"/>
              </a:spcAft>
              <a:buFont typeface="Arial" panose="020B0604020202020204" pitchFamily="34" charset="0"/>
              <a:buChar char="•"/>
            </a:pPr>
            <a:r>
              <a:rPr lang="en-US" sz="2800" dirty="0">
                <a:solidFill>
                  <a:srgbClr val="CCECFF"/>
                </a:solidFill>
              </a:rPr>
              <a:t>iPad app w/FairVault integration</a:t>
            </a:r>
          </a:p>
          <a:p>
            <a:pPr marL="457200" indent="-457200" algn="l">
              <a:spcBef>
                <a:spcPct val="0"/>
              </a:spcBef>
              <a:spcAft>
                <a:spcPts val="1200"/>
              </a:spcAft>
              <a:buFont typeface="Arial" panose="020B0604020202020204" pitchFamily="34" charset="0"/>
              <a:buChar char="•"/>
            </a:pPr>
            <a:r>
              <a:rPr lang="en-US" sz="2800" dirty="0">
                <a:solidFill>
                  <a:srgbClr val="CCECFF"/>
                </a:solidFill>
              </a:rPr>
              <a:t>Passport app parent-child accounts</a:t>
            </a:r>
          </a:p>
          <a:p>
            <a:pPr marL="457200" indent="-457200" algn="l">
              <a:spcBef>
                <a:spcPct val="0"/>
              </a:spcBef>
              <a:spcAft>
                <a:spcPts val="1200"/>
              </a:spcAft>
              <a:buFont typeface="Arial" panose="020B0604020202020204" pitchFamily="34" charset="0"/>
              <a:buChar char="•"/>
            </a:pPr>
            <a:r>
              <a:rPr lang="en-US" sz="2800" dirty="0">
                <a:solidFill>
                  <a:srgbClr val="CCECFF"/>
                </a:solidFill>
              </a:rPr>
              <a:t>Passport app Remote check-in</a:t>
            </a:r>
          </a:p>
          <a:p>
            <a:pPr marL="457200" indent="-457200" algn="l">
              <a:spcBef>
                <a:spcPct val="0"/>
              </a:spcBef>
              <a:spcAft>
                <a:spcPts val="1200"/>
              </a:spcAft>
              <a:buFont typeface="Arial" panose="020B0604020202020204" pitchFamily="34" charset="0"/>
              <a:buChar char="•"/>
            </a:pPr>
            <a:r>
              <a:rPr lang="en-US" sz="2800" dirty="0">
                <a:solidFill>
                  <a:srgbClr val="CCECFF"/>
                </a:solidFill>
              </a:rPr>
              <a:t>New RFID Scanning Devices</a:t>
            </a:r>
            <a:endParaRPr lang="en-US" sz="1600" dirty="0">
              <a:solidFill>
                <a:srgbClr val="CCECFF"/>
              </a:solidFill>
            </a:endParaRPr>
          </a:p>
          <a:p>
            <a:pPr marL="457200" indent="-457200" algn="l">
              <a:spcBef>
                <a:spcPct val="0"/>
              </a:spcBef>
              <a:spcAft>
                <a:spcPts val="1200"/>
              </a:spcAft>
              <a:buFont typeface="Arial" panose="020B0604020202020204" pitchFamily="34" charset="0"/>
              <a:buChar char="•"/>
            </a:pPr>
            <a:r>
              <a:rPr lang="en-US" sz="2800" dirty="0">
                <a:solidFill>
                  <a:srgbClr val="CCECFF"/>
                </a:solidFill>
              </a:rPr>
              <a:t>Security</a:t>
            </a:r>
          </a:p>
          <a:p>
            <a:pPr marL="457200" indent="-457200" algn="l">
              <a:spcBef>
                <a:spcPct val="0"/>
              </a:spcBef>
              <a:spcAft>
                <a:spcPts val="1200"/>
              </a:spcAft>
              <a:buFont typeface="Arial" panose="020B0604020202020204" pitchFamily="34" charset="0"/>
              <a:buChar char="•"/>
            </a:pPr>
            <a:r>
              <a:rPr lang="en-US" sz="2800" dirty="0">
                <a:solidFill>
                  <a:srgbClr val="CCECFF"/>
                </a:solidFill>
              </a:rPr>
              <a:t>Online Add-ons</a:t>
            </a:r>
          </a:p>
          <a:p>
            <a:pPr marL="457200" indent="-457200" algn="l">
              <a:spcBef>
                <a:spcPct val="0"/>
              </a:spcBef>
              <a:spcAft>
                <a:spcPts val="1200"/>
              </a:spcAft>
              <a:buFont typeface="Arial" panose="020B0604020202020204" pitchFamily="34" charset="0"/>
              <a:buChar char="•"/>
            </a:pPr>
            <a:r>
              <a:rPr lang="en-US" sz="2800" dirty="0">
                <a:solidFill>
                  <a:srgbClr val="CCECFF"/>
                </a:solidFill>
              </a:rPr>
              <a:t>3</a:t>
            </a:r>
            <a:r>
              <a:rPr lang="en-US" sz="2800" baseline="30000" dirty="0">
                <a:solidFill>
                  <a:srgbClr val="CCECFF"/>
                </a:solidFill>
              </a:rPr>
              <a:t>rd</a:t>
            </a:r>
            <a:r>
              <a:rPr lang="en-US" sz="2800" dirty="0">
                <a:solidFill>
                  <a:srgbClr val="CCECFF"/>
                </a:solidFill>
              </a:rPr>
              <a:t> Party Auction Integration</a:t>
            </a:r>
          </a:p>
        </p:txBody>
      </p:sp>
      <p:sp>
        <p:nvSpPr>
          <p:cNvPr id="2" name="Rectangle 1"/>
          <p:cNvSpPr/>
          <p:nvPr/>
        </p:nvSpPr>
        <p:spPr>
          <a:xfrm>
            <a:off x="2001796" y="570485"/>
            <a:ext cx="8616608" cy="840230"/>
          </a:xfrm>
          <a:prstGeom prst="rect">
            <a:avLst/>
          </a:prstGeom>
        </p:spPr>
        <p:txBody>
          <a:bodyPr vert="horz" lIns="91440" tIns="45720" rIns="91440" bIns="45720" rtlCol="0" anchor="ctr">
            <a:normAutofit/>
          </a:bodyPr>
          <a:lstStyle/>
          <a:p>
            <a:pPr algn="ctr">
              <a:lnSpc>
                <a:spcPct val="90000"/>
              </a:lnSpc>
              <a:spcBef>
                <a:spcPct val="0"/>
              </a:spcBef>
            </a:pPr>
            <a:r>
              <a:rPr lang="en-US" sz="5400" dirty="0">
                <a:solidFill>
                  <a:srgbClr val="CCECFF"/>
                </a:solidFill>
                <a:latin typeface="+mj-lt"/>
                <a:ea typeface="+mj-ea"/>
                <a:cs typeface="+mj-cs"/>
              </a:rPr>
              <a:t>Key developments in 2025</a:t>
            </a:r>
          </a:p>
        </p:txBody>
      </p:sp>
    </p:spTree>
    <p:extLst>
      <p:ext uri="{BB962C8B-B14F-4D97-AF65-F5344CB8AC3E}">
        <p14:creationId xmlns:p14="http://schemas.microsoft.com/office/powerpoint/2010/main" val="5488274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4168346" y="1752600"/>
            <a:ext cx="5966254" cy="4648200"/>
          </a:xfrm>
        </p:spPr>
        <p:txBody>
          <a:bodyPr vert="horz" wrap="none" lIns="91440" tIns="45720" rIns="91440" bIns="45720" rtlCol="0" anchor="t" anchorCtr="0">
            <a:normAutofit lnSpcReduction="10000"/>
          </a:bodyPr>
          <a:lstStyle/>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Passport</a:t>
            </a:r>
          </a:p>
          <a:p>
            <a:pPr marL="571500" indent="-571500" algn="l">
              <a:spcBef>
                <a:spcPct val="0"/>
              </a:spcBef>
              <a:spcAft>
                <a:spcPts val="1200"/>
              </a:spcAft>
              <a:buFont typeface="Arial" panose="020B0604020202020204" pitchFamily="34" charset="0"/>
              <a:buChar char="•"/>
            </a:pPr>
            <a:r>
              <a:rPr lang="en-US" sz="2800" dirty="0">
                <a:solidFill>
                  <a:srgbClr val="CCECFF"/>
                </a:solidFill>
              </a:rPr>
              <a:t>iPad kiosk</a:t>
            </a:r>
          </a:p>
          <a:p>
            <a:pPr marL="571500" indent="-571500" algn="l">
              <a:spcBef>
                <a:spcPct val="0"/>
              </a:spcBef>
              <a:spcAft>
                <a:spcPts val="1200"/>
              </a:spcAft>
              <a:buFont typeface="Arial" panose="020B0604020202020204" pitchFamily="34" charset="0"/>
              <a:buChar char="•"/>
            </a:pPr>
            <a:r>
              <a:rPr lang="en-US" sz="2800" dirty="0">
                <a:solidFill>
                  <a:srgbClr val="CCECFF"/>
                </a:solidFill>
                <a:ea typeface="+mj-ea"/>
                <a:cs typeface="+mj-cs"/>
              </a:rPr>
              <a:t>RFID &amp; QR code scanning</a:t>
            </a:r>
          </a:p>
          <a:p>
            <a:pPr marL="571500" indent="-571500" algn="l">
              <a:spcBef>
                <a:spcPct val="0"/>
              </a:spcBef>
              <a:spcAft>
                <a:spcPts val="1200"/>
              </a:spcAft>
              <a:buFont typeface="Arial" panose="020B0604020202020204" pitchFamily="34" charset="0"/>
              <a:buChar char="•"/>
            </a:pPr>
            <a:r>
              <a:rPr lang="en-US" sz="2800" dirty="0">
                <a:solidFill>
                  <a:srgbClr val="CCECFF"/>
                </a:solidFill>
              </a:rPr>
              <a:t>Internal switches for online entries</a:t>
            </a:r>
          </a:p>
          <a:p>
            <a:pPr marL="571500" indent="-571500" algn="l">
              <a:spcBef>
                <a:spcPct val="0"/>
              </a:spcBef>
              <a:spcAft>
                <a:spcPts val="1200"/>
              </a:spcAft>
              <a:buFont typeface="Arial" panose="020B0604020202020204" pitchFamily="34" charset="0"/>
              <a:buChar char="•"/>
            </a:pPr>
            <a:r>
              <a:rPr lang="en-US" sz="2800" dirty="0">
                <a:solidFill>
                  <a:srgbClr val="CCECFF"/>
                </a:solidFill>
              </a:rPr>
              <a:t>Customized processing fees</a:t>
            </a:r>
          </a:p>
          <a:p>
            <a:pPr marL="571500" indent="-571500" algn="l">
              <a:spcBef>
                <a:spcPct val="0"/>
              </a:spcBef>
              <a:spcAft>
                <a:spcPts val="1200"/>
              </a:spcAft>
              <a:buFont typeface="Arial" panose="020B0604020202020204" pitchFamily="34" charset="0"/>
              <a:buChar char="•"/>
            </a:pPr>
            <a:r>
              <a:rPr lang="en-US" sz="2800" dirty="0">
                <a:solidFill>
                  <a:srgbClr val="CCECFF"/>
                </a:solidFill>
              </a:rPr>
              <a:t>W-9/1099 documents via FairVault</a:t>
            </a:r>
          </a:p>
          <a:p>
            <a:pPr marL="571500" indent="-571500" algn="l">
              <a:spcBef>
                <a:spcPct val="0"/>
              </a:spcBef>
              <a:spcAft>
                <a:spcPts val="1200"/>
              </a:spcAft>
              <a:buFont typeface="Arial" panose="020B0604020202020204" pitchFamily="34" charset="0"/>
              <a:buChar char="•"/>
            </a:pPr>
            <a:r>
              <a:rPr lang="en-US" sz="2800" dirty="0">
                <a:solidFill>
                  <a:srgbClr val="CCECFF"/>
                </a:solidFill>
              </a:rPr>
              <a:t>Auction buyer payments online</a:t>
            </a:r>
          </a:p>
          <a:p>
            <a:pPr marL="571500" indent="-571500" algn="l">
              <a:spcBef>
                <a:spcPct val="0"/>
              </a:spcBef>
              <a:spcAft>
                <a:spcPts val="1200"/>
              </a:spcAft>
              <a:buFont typeface="Arial" panose="020B0604020202020204" pitchFamily="34" charset="0"/>
              <a:buChar char="•"/>
            </a:pPr>
            <a:r>
              <a:rPr lang="en-US" sz="2800" dirty="0">
                <a:solidFill>
                  <a:srgbClr val="CCECFF"/>
                </a:solidFill>
              </a:rPr>
              <a:t>Online Add-ons</a:t>
            </a:r>
          </a:p>
          <a:p>
            <a:pPr marL="571500" indent="-571500" algn="l">
              <a:spcBef>
                <a:spcPct val="0"/>
              </a:spcBef>
              <a:spcAft>
                <a:spcPts val="1200"/>
              </a:spcAft>
              <a:buFont typeface="Arial" panose="020B0604020202020204" pitchFamily="34" charset="0"/>
              <a:buChar char="•"/>
            </a:pPr>
            <a:r>
              <a:rPr lang="en-US" sz="2800" dirty="0">
                <a:solidFill>
                  <a:srgbClr val="CCECFF"/>
                </a:solidFill>
              </a:rPr>
              <a:t>Online ticketing</a:t>
            </a:r>
          </a:p>
        </p:txBody>
      </p:sp>
      <p:sp>
        <p:nvSpPr>
          <p:cNvPr id="2" name="Rectangle 1"/>
          <p:cNvSpPr/>
          <p:nvPr/>
        </p:nvSpPr>
        <p:spPr>
          <a:xfrm>
            <a:off x="1264596" y="838200"/>
            <a:ext cx="8954055" cy="840230"/>
          </a:xfrm>
          <a:prstGeom prst="rect">
            <a:avLst/>
          </a:prstGeom>
        </p:spPr>
        <p:txBody>
          <a:bodyPr vert="horz" lIns="91440" tIns="45720" rIns="91440" bIns="45720" rtlCol="0" anchor="ctr">
            <a:normAutofit/>
          </a:bodyPr>
          <a:lstStyle/>
          <a:p>
            <a:pPr algn="ctr">
              <a:lnSpc>
                <a:spcPct val="90000"/>
              </a:lnSpc>
              <a:spcBef>
                <a:spcPct val="0"/>
              </a:spcBef>
            </a:pPr>
            <a:r>
              <a:rPr lang="en-US" sz="5400" dirty="0">
                <a:solidFill>
                  <a:srgbClr val="CCECFF"/>
                </a:solidFill>
                <a:latin typeface="+mj-lt"/>
                <a:ea typeface="+mj-ea"/>
                <a:cs typeface="+mj-cs"/>
              </a:rPr>
              <a:t>Overlooked Nuggets</a:t>
            </a:r>
          </a:p>
        </p:txBody>
      </p:sp>
      <p:pic>
        <p:nvPicPr>
          <p:cNvPr id="5" name="Graphic 4" descr="Treasure chest outline">
            <a:extLst>
              <a:ext uri="{FF2B5EF4-FFF2-40B4-BE49-F238E27FC236}">
                <a16:creationId xmlns:a16="http://schemas.microsoft.com/office/drawing/2014/main" id="{A6E2FAEC-A7BB-32A8-B48A-AFC52462A44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49420" y="1903779"/>
            <a:ext cx="1982821" cy="1982821"/>
          </a:xfrm>
          <a:prstGeom prst="rect">
            <a:avLst/>
          </a:prstGeom>
        </p:spPr>
      </p:pic>
    </p:spTree>
    <p:extLst>
      <p:ext uri="{BB962C8B-B14F-4D97-AF65-F5344CB8AC3E}">
        <p14:creationId xmlns:p14="http://schemas.microsoft.com/office/powerpoint/2010/main" val="15674561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fade">
                                      <p:cBhvr>
                                        <p:cTn id="47"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MM_SLIDE_TYPE" val="6"/>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2_Office Theme">
  <a:themeElements>
    <a:clrScheme name="Custom 11">
      <a:dk1>
        <a:srgbClr val="000000"/>
      </a:dk1>
      <a:lt1>
        <a:srgbClr val="FFFFFF"/>
      </a:lt1>
      <a:dk2>
        <a:srgbClr val="8439BD"/>
      </a:dk2>
      <a:lt2>
        <a:srgbClr val="EBEBEB"/>
      </a:lt2>
      <a:accent1>
        <a:srgbClr val="0EABB7"/>
      </a:accent1>
      <a:accent2>
        <a:srgbClr val="4868E5"/>
      </a:accent2>
      <a:accent3>
        <a:srgbClr val="20A472"/>
      </a:accent3>
      <a:accent4>
        <a:srgbClr val="B13DC8"/>
      </a:accent4>
      <a:accent5>
        <a:srgbClr val="172DA6"/>
      </a:accent5>
      <a:accent6>
        <a:srgbClr val="00B0F0"/>
      </a:accent6>
      <a:hlink>
        <a:srgbClr val="00B0F0"/>
      </a:hlink>
      <a:folHlink>
        <a:srgbClr val="B13DC8"/>
      </a:folHlink>
    </a:clrScheme>
    <a:fontScheme name="Custom 11">
      <a:majorFont>
        <a:latin typeface="Speak Pro"/>
        <a:ea typeface=""/>
        <a:cs typeface=""/>
      </a:majorFont>
      <a:minorFont>
        <a:latin typeface="Avenir Next 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oduct Timeline_WAC_LH - v2" id="{C490F22C-BCE6-4049-96E9-DC11EF4DCC46}" vid="{AA5619E9-B2EB-4B47-8E48-7B1F4A347B9C}"/>
    </a:ext>
  </a:extLst>
</a:theme>
</file>

<file path=ppt/theme/theme2.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3.xml><?xml version="1.0" encoding="utf-8"?>
<a:theme xmlns:a="http://schemas.openxmlformats.org/drawingml/2006/main" name="1_Office Theme">
  <a:themeElements>
    <a:clrScheme name="Ungerboeck Palette">
      <a:dk1>
        <a:srgbClr val="1338B5"/>
      </a:dk1>
      <a:lt1>
        <a:srgbClr val="FFFFFF"/>
      </a:lt1>
      <a:dk2>
        <a:srgbClr val="333333"/>
      </a:dk2>
      <a:lt2>
        <a:srgbClr val="EAECFF"/>
      </a:lt2>
      <a:accent1>
        <a:srgbClr val="246FF2"/>
      </a:accent1>
      <a:accent2>
        <a:srgbClr val="658CF8"/>
      </a:accent2>
      <a:accent3>
        <a:srgbClr val="B7BBC1"/>
      </a:accent3>
      <a:accent4>
        <a:srgbClr val="2CC356"/>
      </a:accent4>
      <a:accent5>
        <a:srgbClr val="FF9000"/>
      </a:accent5>
      <a:accent6>
        <a:srgbClr val="C84B99"/>
      </a:accent6>
      <a:hlink>
        <a:srgbClr val="3EC7F9"/>
      </a:hlink>
      <a:folHlink>
        <a:srgbClr val="FF564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rIns="91440" rtlCol="0">
        <a:spAutoFit/>
      </a:bodyPr>
      <a:lstStyle>
        <a:defPPr algn="l">
          <a:defRPr sz="2400" b="0" i="0" dirty="0" smtClean="0">
            <a:latin typeface="+mn-lt"/>
            <a:ea typeface="Roboto" panose="02000000000000000000" pitchFamily="2" charset="0"/>
            <a:cs typeface="Arial" panose="020B0604020202020204" pitchFamily="34" charset="0"/>
          </a:defRPr>
        </a:defPPr>
      </a:lstStyle>
    </a:txDef>
  </a:objectDefaults>
  <a:extraClrSchemeLst/>
  <a:extLst>
    <a:ext uri="{05A4C25C-085E-4340-85A3-A5531E510DB2}">
      <thm15:themeFamily xmlns:thm15="http://schemas.microsoft.com/office/thememl/2012/main" name="ungerboeck Master Template - FINAL2019" id="{CC535490-230E-F84B-A8C2-E7F754504087}" vid="{C0EF64C1-C470-8043-BEE6-4A175E94A2B5}"/>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8">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6C1DAB8B-23BA-4827-9CE8-505DD4A39F0A}">
  <we:reference id="wa104178141" version="4.3.3.0" store="en-US" storeType="OMEX"/>
  <we:alternateReferences>
    <we:reference id="wa104178141" version="4.3.3.0" store="WA104178141"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66BA265-3C9C-41FF-80C6-61A7F961C0DC}">
  <ds:schemaRefs>
    <ds:schemaRef ds:uri="http://schemas.microsoft.com/sharepoint/v3/contenttype/forms"/>
  </ds:schemaRefs>
</ds:datastoreItem>
</file>

<file path=customXml/itemProps2.xml><?xml version="1.0" encoding="utf-8"?>
<ds:datastoreItem xmlns:ds="http://schemas.openxmlformats.org/officeDocument/2006/customXml" ds:itemID="{B211B2B9-8CE5-4E5A-B70F-6B056FE844E8}">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5055BC56-8FA3-435B-ACDD-0E8E6241EF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{FDA1D55C-5066-4846-B676-479FC148B2E6}tf16411242_win32</Template>
  <TotalTime>0</TotalTime>
  <Words>1848</Words>
  <Application>Microsoft Office PowerPoint</Application>
  <PresentationFormat>Widescreen</PresentationFormat>
  <Paragraphs>313</Paragraphs>
  <Slides>69</Slides>
  <Notes>7</Notes>
  <HiddenSlides>0</HiddenSlides>
  <MMClips>0</MMClips>
  <ScaleCrop>false</ScaleCrop>
  <HeadingPairs>
    <vt:vector size="8" baseType="variant">
      <vt:variant>
        <vt:lpstr>Fonts Used</vt:lpstr>
      </vt:variant>
      <vt:variant>
        <vt:i4>12</vt:i4>
      </vt:variant>
      <vt:variant>
        <vt:lpstr>Theme</vt:lpstr>
      </vt:variant>
      <vt:variant>
        <vt:i4>3</vt:i4>
      </vt:variant>
      <vt:variant>
        <vt:lpstr>Embedded OLE Servers</vt:lpstr>
      </vt:variant>
      <vt:variant>
        <vt:i4>1</vt:i4>
      </vt:variant>
      <vt:variant>
        <vt:lpstr>Slide Titles</vt:lpstr>
      </vt:variant>
      <vt:variant>
        <vt:i4>69</vt:i4>
      </vt:variant>
    </vt:vector>
  </HeadingPairs>
  <TitlesOfParts>
    <vt:vector size="85" baseType="lpstr">
      <vt:lpstr>Arial</vt:lpstr>
      <vt:lpstr>Avenir Next LT Pro Light</vt:lpstr>
      <vt:lpstr>Calibri</vt:lpstr>
      <vt:lpstr>Corbel</vt:lpstr>
      <vt:lpstr>Eras Medium ITC</vt:lpstr>
      <vt:lpstr>Franklin Gothic Medium Cond</vt:lpstr>
      <vt:lpstr>Proxima Nova Light</vt:lpstr>
      <vt:lpstr>Roboto</vt:lpstr>
      <vt:lpstr>Segoe UI</vt:lpstr>
      <vt:lpstr>Segoe UI Light</vt:lpstr>
      <vt:lpstr>Speak Pro</vt:lpstr>
      <vt:lpstr>Wingdings</vt:lpstr>
      <vt:lpstr>2_Office Theme</vt:lpstr>
      <vt:lpstr>Depth</vt:lpstr>
      <vt:lpstr>1_Office Theme</vt:lpstr>
      <vt:lpstr>think-cell Slide</vt:lpstr>
      <vt:lpstr>2025 Conference</vt:lpstr>
      <vt:lpstr>PowerPoint Presentation</vt:lpstr>
      <vt:lpstr>PowerPoint Presentation</vt:lpstr>
      <vt:lpstr>2025 Conference by the Numbers</vt:lpstr>
      <vt:lpstr>PowerPoint Presentation</vt:lpstr>
      <vt:lpstr>2024 Conference Reasons</vt:lpstr>
      <vt:lpstr>PowerPoint Presentation</vt:lpstr>
      <vt:lpstr>PowerPoint Presentation</vt:lpstr>
      <vt:lpstr>PowerPoint Presentation</vt:lpstr>
      <vt:lpstr>Conference Timeline</vt:lpstr>
      <vt:lpstr>PowerPoint Presentation</vt:lpstr>
      <vt:lpstr>Boot  Camp</vt:lpstr>
      <vt:lpstr>PowerPoint Presentation</vt:lpstr>
      <vt:lpstr>PowerPoint Presentation</vt:lpstr>
      <vt:lpstr>ShoWorks Ecosystem</vt:lpstr>
      <vt:lpstr>Boot  Camp</vt:lpstr>
      <vt:lpstr>Reports</vt:lpstr>
      <vt:lpstr>PowerPoint Presentation</vt:lpstr>
      <vt:lpstr>PowerPoint Presentation</vt:lpstr>
      <vt:lpstr>PowerPoint Presentation</vt:lpstr>
      <vt:lpstr>The “Virtual Machine”</vt:lpstr>
      <vt:lpstr>The “Virtual Machine”</vt:lpstr>
      <vt:lpstr>The “Virtual Machine”</vt:lpstr>
      <vt:lpstr>The “Virtual Machine”</vt:lpstr>
      <vt:lpstr>Many Virtual Machines</vt:lpstr>
      <vt:lpstr>Many Virtual Machines</vt:lpstr>
      <vt:lpstr>Many Virtual Machines</vt:lpstr>
      <vt:lpstr>Many Virtual Machines</vt:lpstr>
      <vt:lpstr>Many Virtual Machines</vt:lpstr>
      <vt:lpstr>Many Virtual Machines in a “Virtual Network”</vt:lpstr>
      <vt:lpstr>Many Virtual Machines in a “Virtual Network”</vt:lpstr>
      <vt:lpstr>Many Virtual Machines in a “Virtual Network”</vt:lpstr>
      <vt:lpstr>Seasonal Offline</vt:lpstr>
      <vt:lpstr>PowerPoint Presentation</vt:lpstr>
      <vt:lpstr>PowerPoint Presentation</vt:lpstr>
      <vt:lpstr>PowerPoint Presentation</vt:lpstr>
      <vt:lpstr>Online Entries  &amp; Add-ons</vt:lpstr>
      <vt:lpstr>Online Entries Impact</vt:lpstr>
      <vt:lpstr>End User Satisfaction</vt:lpstr>
      <vt:lpstr>Online Entries Top Features</vt:lpstr>
      <vt:lpstr>PowerPoint Presentation</vt:lpstr>
      <vt:lpstr>Passport</vt:lpstr>
      <vt:lpstr>PowerPoint Presentation</vt:lpstr>
      <vt:lpstr>PowerPoint Presentation</vt:lpstr>
      <vt:lpstr>PowerPoint Presentation</vt:lpstr>
      <vt:lpstr>PowerPoint Presentation</vt:lpstr>
      <vt:lpstr>iPad</vt:lpstr>
      <vt:lpstr>iPad App Top Features</vt:lpstr>
      <vt:lpstr>iPad QR Code scanning</vt:lpstr>
      <vt:lpstr>iPad RFID ear tag scanning</vt:lpstr>
      <vt:lpstr>PowerPoint Presentation</vt:lpstr>
      <vt:lpstr>PowerPoint Presentation</vt:lpstr>
      <vt:lpstr>PowerPoint Presentation</vt:lpstr>
      <vt:lpstr>PowerPoint Presentation</vt:lpstr>
      <vt:lpstr>PowerPoint Presentation</vt:lpstr>
      <vt:lpstr>RFID/EID</vt:lpstr>
      <vt:lpstr>PowerPoint Presentation</vt:lpstr>
      <vt:lpstr>PowerPoint Presentation</vt:lpstr>
      <vt:lpstr>PowerPoint Presentation</vt:lpstr>
      <vt:lpstr>PowerPoint Presentation</vt:lpstr>
      <vt:lpstr>PowerPoint Presentation</vt:lpstr>
      <vt:lpstr>PowerPoint Presentation</vt:lpstr>
      <vt:lpstr>iPad RFID ear tag scanning</vt:lpstr>
      <vt:lpstr>PowerPoint Presentation</vt:lpstr>
      <vt:lpstr>PowerPoint Presentation</vt:lpstr>
      <vt:lpstr>PowerPoint Presentation</vt:lpstr>
      <vt:lpstr>PowerPoint Presentation</vt:lpstr>
      <vt:lpstr>PowerPoint Presentation</vt:lpstr>
      <vt:lpstr>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2022-06-01T23:53:12Z</dcterms:created>
  <dcterms:modified xsi:type="dcterms:W3CDTF">2025-04-04T22:17:27Z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